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ABAB"/>
    <a:srgbClr val="DE5204"/>
    <a:srgbClr val="8FAADC"/>
    <a:srgbClr val="9DC3E6"/>
    <a:srgbClr val="F8CBAD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72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1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9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7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1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9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2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9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59E09-A97C-4F4C-9E3F-BF92CCDC859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CC62C-0121-47EE-9B66-44E2CA325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0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6283" y="682905"/>
            <a:ext cx="2824223" cy="9144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46476" y="879674"/>
            <a:ext cx="449484" cy="520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21981" y="879674"/>
            <a:ext cx="449484" cy="520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7486" y="879674"/>
            <a:ext cx="449484" cy="520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6283" y="300942"/>
            <a:ext cx="120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Producer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16282" y="2201119"/>
            <a:ext cx="2824223" cy="240560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6283" y="5165293"/>
            <a:ext cx="2824223" cy="91440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46476" y="5362062"/>
            <a:ext cx="449484" cy="520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21981" y="5362062"/>
            <a:ext cx="449484" cy="520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7486" y="5362062"/>
            <a:ext cx="449484" cy="520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6282" y="4783330"/>
            <a:ext cx="133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Consumer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82503" y="2584479"/>
            <a:ext cx="2328439" cy="118018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82503" y="3949860"/>
            <a:ext cx="2328439" cy="4793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</a:rPr>
              <a:t>Zookeeper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2725" y="1794075"/>
            <a:ext cx="25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Kafka Ecosystem 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04350" y="2974693"/>
            <a:ext cx="449484" cy="642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20055" y="2974693"/>
            <a:ext cx="449484" cy="642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5760" y="2974693"/>
            <a:ext cx="449484" cy="642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47467" y="2215147"/>
            <a:ext cx="25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Kafka cluster 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4039" y="2599041"/>
            <a:ext cx="25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Broker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5" name="꺾인 연결선 24"/>
          <p:cNvCxnSpPr>
            <a:stCxn id="4" idx="1"/>
            <a:endCxn id="10" idx="1"/>
          </p:cNvCxnSpPr>
          <p:nvPr/>
        </p:nvCxnSpPr>
        <p:spPr>
          <a:xfrm rot="10800000" flipV="1">
            <a:off x="1516283" y="1140106"/>
            <a:ext cx="1" cy="2263816"/>
          </a:xfrm>
          <a:prstGeom prst="bentConnector3">
            <a:avLst>
              <a:gd name="adj1" fmla="val 2286010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1" idx="1"/>
            <a:endCxn id="10" idx="1"/>
          </p:cNvCxnSpPr>
          <p:nvPr/>
        </p:nvCxnSpPr>
        <p:spPr>
          <a:xfrm rot="10800000">
            <a:off x="1516283" y="3403922"/>
            <a:ext cx="1" cy="2218572"/>
          </a:xfrm>
          <a:prstGeom prst="bentConnector3">
            <a:avLst>
              <a:gd name="adj1" fmla="val 2286010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3886" y="2341662"/>
            <a:ext cx="6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Push</a:t>
            </a:r>
          </a:p>
          <a:p>
            <a:r>
              <a:rPr lang="en-US" altLang="ko-KR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msg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8565" y="3782911"/>
            <a:ext cx="64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Pull</a:t>
            </a:r>
          </a:p>
          <a:p>
            <a:r>
              <a:rPr lang="en-US" altLang="ko-KR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msg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4" name="꺾인 연결선 33"/>
          <p:cNvCxnSpPr>
            <a:stCxn id="4" idx="3"/>
            <a:endCxn id="17" idx="3"/>
          </p:cNvCxnSpPr>
          <p:nvPr/>
        </p:nvCxnSpPr>
        <p:spPr>
          <a:xfrm flipH="1">
            <a:off x="4110942" y="1140106"/>
            <a:ext cx="229564" cy="3049445"/>
          </a:xfrm>
          <a:prstGeom prst="bentConnector3">
            <a:avLst>
              <a:gd name="adj1" fmla="val -9958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11" idx="3"/>
          </p:cNvCxnSpPr>
          <p:nvPr/>
        </p:nvCxnSpPr>
        <p:spPr>
          <a:xfrm rot="16200000" flipH="1">
            <a:off x="3537469" y="4819456"/>
            <a:ext cx="1390495" cy="215579"/>
          </a:xfrm>
          <a:prstGeom prst="bentConnector4">
            <a:avLst>
              <a:gd name="adj1" fmla="val -1401"/>
              <a:gd name="adj2" fmla="val 20604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79093" y="2545021"/>
            <a:ext cx="119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get </a:t>
            </a:r>
            <a:r>
              <a:rPr lang="en-US" altLang="ko-KR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kafka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broker id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98698" y="4629875"/>
            <a:ext cx="93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update offset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764197" y="2944546"/>
            <a:ext cx="5553485" cy="1386553"/>
            <a:chOff x="2901516" y="3765469"/>
            <a:chExt cx="5553485" cy="1386553"/>
          </a:xfrm>
        </p:grpSpPr>
        <p:sp>
          <p:nvSpPr>
            <p:cNvPr id="35" name="오른쪽 화살표 34"/>
            <p:cNvSpPr/>
            <p:nvPr/>
          </p:nvSpPr>
          <p:spPr>
            <a:xfrm>
              <a:off x="2901516" y="4206271"/>
              <a:ext cx="1379220" cy="1540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2901516" y="4398411"/>
              <a:ext cx="1379220" cy="1540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2901516" y="4590551"/>
              <a:ext cx="1379220" cy="1540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01516" y="4782691"/>
              <a:ext cx="1379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i</a:t>
              </a:r>
              <a:r>
                <a:rPr lang="en-US" altLang="ko-KR" sz="12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nput data streams</a:t>
              </a:r>
              <a:endPara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327034" y="3765469"/>
              <a:ext cx="2407341" cy="1365813"/>
            </a:xfrm>
            <a:prstGeom prst="roundRect">
              <a:avLst>
                <a:gd name="adj" fmla="val 310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41093" y="3811768"/>
              <a:ext cx="1441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Spark Streaming</a:t>
              </a:r>
              <a:endPara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063139" y="4251606"/>
              <a:ext cx="856431" cy="397237"/>
            </a:xfrm>
            <a:prstGeom prst="roundRect">
              <a:avLst>
                <a:gd name="adj" fmla="val 310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Spark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56212" y="4191982"/>
              <a:ext cx="254643" cy="570826"/>
            </a:xfrm>
            <a:prstGeom prst="rect">
              <a:avLst/>
            </a:prstGeom>
            <a:solidFill>
              <a:srgbClr val="FFD9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815267" y="4191982"/>
              <a:ext cx="254643" cy="570826"/>
            </a:xfrm>
            <a:prstGeom prst="rect">
              <a:avLst/>
            </a:prstGeom>
            <a:solidFill>
              <a:srgbClr val="FFD9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174322" y="4191982"/>
              <a:ext cx="254643" cy="570826"/>
            </a:xfrm>
            <a:prstGeom prst="rect">
              <a:avLst/>
            </a:prstGeom>
            <a:solidFill>
              <a:srgbClr val="FFD9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528614" y="4191982"/>
              <a:ext cx="254643" cy="570826"/>
            </a:xfrm>
            <a:prstGeom prst="rect">
              <a:avLst/>
            </a:prstGeom>
            <a:solidFill>
              <a:srgbClr val="FFD9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78598" y="4782691"/>
              <a:ext cx="1591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batches of input data</a:t>
              </a:r>
              <a:endPara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7648053" y="4192889"/>
              <a:ext cx="552904" cy="5187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335536" y="4321839"/>
              <a:ext cx="254643" cy="259556"/>
            </a:xfrm>
            <a:prstGeom prst="rect">
              <a:avLst/>
            </a:prstGeom>
            <a:solidFill>
              <a:srgbClr val="FFD96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017594" y="4321839"/>
              <a:ext cx="254643" cy="259556"/>
            </a:xfrm>
            <a:prstGeom prst="rect">
              <a:avLst/>
            </a:prstGeom>
            <a:solidFill>
              <a:srgbClr val="FFD96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63553" y="4690357"/>
              <a:ext cx="159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results pushed to</a:t>
              </a:r>
            </a:p>
            <a:p>
              <a:r>
                <a:rPr lang="en-US" altLang="ko-KR" sz="12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external systems</a:t>
              </a:r>
              <a:endPara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0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1386966">
            <a:off x="4226211" y="602839"/>
            <a:ext cx="461665" cy="10739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 smtClean="0"/>
              <a:t>Graphite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rot="11386966">
            <a:off x="4942071" y="602840"/>
            <a:ext cx="461665" cy="10739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1">
                    <a:lumMod val="75000"/>
                  </a:schemeClr>
                </a:solidFill>
              </a:rPr>
              <a:t>InfluxDB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1386966">
            <a:off x="5607540" y="275242"/>
            <a:ext cx="461665" cy="14039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 err="1" smtClean="0"/>
              <a:t>OpenTSDB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 rot="11386966">
            <a:off x="6323401" y="275240"/>
            <a:ext cx="461665" cy="14039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 err="1" smtClean="0"/>
              <a:t>KairosDB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 rot="11386966">
            <a:off x="7041919" y="275241"/>
            <a:ext cx="461665" cy="14039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 smtClean="0"/>
              <a:t>Prometheus</a:t>
            </a:r>
            <a:endParaRPr lang="ko-KR" altLang="en-US" b="1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75330"/>
              </p:ext>
            </p:extLst>
          </p:nvPr>
        </p:nvGraphicFramePr>
        <p:xfrm>
          <a:off x="4109752" y="1729316"/>
          <a:ext cx="341842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684">
                  <a:extLst>
                    <a:ext uri="{9D8B030D-6E8A-4147-A177-3AD203B41FA5}">
                      <a16:colId xmlns:a16="http://schemas.microsoft.com/office/drawing/2014/main" val="2791066660"/>
                    </a:ext>
                  </a:extLst>
                </a:gridCol>
                <a:gridCol w="683684">
                  <a:extLst>
                    <a:ext uri="{9D8B030D-6E8A-4147-A177-3AD203B41FA5}">
                      <a16:colId xmlns:a16="http://schemas.microsoft.com/office/drawing/2014/main" val="3066844663"/>
                    </a:ext>
                  </a:extLst>
                </a:gridCol>
                <a:gridCol w="683684">
                  <a:extLst>
                    <a:ext uri="{9D8B030D-6E8A-4147-A177-3AD203B41FA5}">
                      <a16:colId xmlns:a16="http://schemas.microsoft.com/office/drawing/2014/main" val="4129043021"/>
                    </a:ext>
                  </a:extLst>
                </a:gridCol>
                <a:gridCol w="683684">
                  <a:extLst>
                    <a:ext uri="{9D8B030D-6E8A-4147-A177-3AD203B41FA5}">
                      <a16:colId xmlns:a16="http://schemas.microsoft.com/office/drawing/2014/main" val="109956845"/>
                    </a:ext>
                  </a:extLst>
                </a:gridCol>
                <a:gridCol w="683684">
                  <a:extLst>
                    <a:ext uri="{9D8B030D-6E8A-4147-A177-3AD203B41FA5}">
                      <a16:colId xmlns:a16="http://schemas.microsoft.com/office/drawing/2014/main" val="274750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104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0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5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55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785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9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7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17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98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60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07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</a:t>
                      </a:r>
                      <a:endParaRPr lang="ko-KR" altLang="en-US" sz="11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61829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56014"/>
              </p:ext>
            </p:extLst>
          </p:nvPr>
        </p:nvGraphicFramePr>
        <p:xfrm>
          <a:off x="2867025" y="1729316"/>
          <a:ext cx="1167373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373">
                  <a:extLst>
                    <a:ext uri="{9D8B030D-6E8A-4147-A177-3AD203B41FA5}">
                      <a16:colId xmlns:a16="http://schemas.microsoft.com/office/drawing/2014/main" val="156168933"/>
                    </a:ext>
                  </a:extLst>
                </a:gridCol>
              </a:tblGrid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distinct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684486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integral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468031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min/max/sum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94206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count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21297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err="1" smtClean="0"/>
                        <a:t>avg</a:t>
                      </a:r>
                      <a:r>
                        <a:rPr lang="en-US" altLang="ko-KR" sz="1100" dirty="0" smtClean="0"/>
                        <a:t>/median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118667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bottom/top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621977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first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25010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last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009085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percentile (p)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43364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err="1" smtClean="0"/>
                        <a:t>stddev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47757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derivative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56228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err="1" smtClean="0"/>
                        <a:t>nnderivative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97680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diff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40768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err="1" smtClean="0"/>
                        <a:t>movavg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3166"/>
                  </a:ext>
                </a:extLst>
              </a:tr>
              <a:tr h="14449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/>
                        <a:t>divide/scale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17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그림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635" y="2225730"/>
            <a:ext cx="1857375" cy="9239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5957" y="480058"/>
            <a:ext cx="11986602" cy="5430353"/>
            <a:chOff x="175957" y="480058"/>
            <a:chExt cx="11986602" cy="5430353"/>
          </a:xfrm>
        </p:grpSpPr>
        <p:cxnSp>
          <p:nvCxnSpPr>
            <p:cNvPr id="321" name="직선 화살표 연결선 320"/>
            <p:cNvCxnSpPr>
              <a:stCxn id="265" idx="2"/>
              <a:endCxn id="280" idx="4"/>
            </p:cNvCxnSpPr>
            <p:nvPr/>
          </p:nvCxnSpPr>
          <p:spPr>
            <a:xfrm>
              <a:off x="1047876" y="2222481"/>
              <a:ext cx="1051736" cy="261512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화살표 연결선 322"/>
            <p:cNvCxnSpPr>
              <a:stCxn id="272" idx="2"/>
              <a:endCxn id="280" idx="2"/>
            </p:cNvCxnSpPr>
            <p:nvPr/>
          </p:nvCxnSpPr>
          <p:spPr>
            <a:xfrm flipH="1">
              <a:off x="3260508" y="2222481"/>
              <a:ext cx="1067132" cy="261512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0" name="그림 349">
              <a:extLst>
                <a:ext uri="{FF2B5EF4-FFF2-40B4-BE49-F238E27FC236}">
                  <a16:creationId xmlns:a16="http://schemas.microsoft.com/office/drawing/2014/main" id="{B13C4897-5961-6D45-BEB6-1F52A59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167" y="1962131"/>
              <a:ext cx="2269925" cy="1704223"/>
            </a:xfrm>
            <a:prstGeom prst="rect">
              <a:avLst/>
            </a:prstGeom>
          </p:spPr>
        </p:pic>
        <p:sp>
          <p:nvSpPr>
            <p:cNvPr id="273" name="직사각형 272"/>
            <p:cNvSpPr/>
            <p:nvPr/>
          </p:nvSpPr>
          <p:spPr>
            <a:xfrm>
              <a:off x="226504" y="2621547"/>
              <a:ext cx="4886516" cy="807453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2" name="그룹 281"/>
            <p:cNvGrpSpPr/>
            <p:nvPr/>
          </p:nvGrpSpPr>
          <p:grpSpPr>
            <a:xfrm>
              <a:off x="175957" y="2845890"/>
              <a:ext cx="1695191" cy="261610"/>
              <a:chOff x="213037" y="2760165"/>
              <a:chExt cx="1695191" cy="261610"/>
            </a:xfrm>
          </p:grpSpPr>
          <p:sp>
            <p:nvSpPr>
              <p:cNvPr id="278" name="직사각형 277"/>
              <p:cNvSpPr/>
              <p:nvPr/>
            </p:nvSpPr>
            <p:spPr>
              <a:xfrm>
                <a:off x="320731" y="2771133"/>
                <a:ext cx="1479803" cy="24071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213037" y="2760165"/>
                <a:ext cx="16951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accent1">
                        <a:lumMod val="75000"/>
                      </a:schemeClr>
                    </a:solidFill>
                  </a:rPr>
                  <a:t>1 Log </a:t>
                </a:r>
                <a:r>
                  <a:rPr kumimoji="1" lang="en-US" altLang="ko-KR" sz="11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Stream broker</a:t>
                </a:r>
                <a:endParaRPr kumimoji="1" lang="ko-KR" altLang="en-US" sz="11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92952" y="480058"/>
              <a:ext cx="1656321" cy="1054886"/>
              <a:chOff x="375217" y="730286"/>
              <a:chExt cx="1656321" cy="105488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23C9E89-7932-0A4D-A646-182DFF89F6C5}"/>
                  </a:ext>
                </a:extLst>
              </p:cNvPr>
              <p:cNvGrpSpPr/>
              <p:nvPr/>
            </p:nvGrpSpPr>
            <p:grpSpPr>
              <a:xfrm>
                <a:off x="783838" y="1047338"/>
                <a:ext cx="837321" cy="737834"/>
                <a:chOff x="3732166" y="3351501"/>
                <a:chExt cx="901779" cy="79463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910924DC-7B9F-2149-937E-2198BE7137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732166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64" name="Freeform 7">
                    <a:extLst>
                      <a:ext uri="{FF2B5EF4-FFF2-40B4-BE49-F238E27FC236}">
                        <a16:creationId xmlns:a16="http://schemas.microsoft.com/office/drawing/2014/main" id="{53975857-4F99-A847-BB53-B8F3A85CC1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5" name="Rectangle 8">
                    <a:extLst>
                      <a:ext uri="{FF2B5EF4-FFF2-40B4-BE49-F238E27FC236}">
                        <a16:creationId xmlns:a16="http://schemas.microsoft.com/office/drawing/2014/main" id="{B8C6DF30-B513-BC4A-9092-37760B5894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6" name="Rectangle 9">
                    <a:extLst>
                      <a:ext uri="{FF2B5EF4-FFF2-40B4-BE49-F238E27FC236}">
                        <a16:creationId xmlns:a16="http://schemas.microsoft.com/office/drawing/2014/main" id="{1F15207D-8361-6445-91D5-29CA9DAD6A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7" name="Rectangle 10">
                    <a:extLst>
                      <a:ext uri="{FF2B5EF4-FFF2-40B4-BE49-F238E27FC236}">
                        <a16:creationId xmlns:a16="http://schemas.microsoft.com/office/drawing/2014/main" id="{CA0BB492-BA6E-6046-8192-CB637CD607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Rectangle 11">
                    <a:extLst>
                      <a:ext uri="{FF2B5EF4-FFF2-40B4-BE49-F238E27FC236}">
                        <a16:creationId xmlns:a16="http://schemas.microsoft.com/office/drawing/2014/main" id="{26CAEBC7-3EFB-4745-A825-4A12D4C8A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9" name="Rectangle 12">
                    <a:extLst>
                      <a:ext uri="{FF2B5EF4-FFF2-40B4-BE49-F238E27FC236}">
                        <a16:creationId xmlns:a16="http://schemas.microsoft.com/office/drawing/2014/main" id="{F37332C2-674F-6C44-AFC4-A40B34346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Rectangle 13">
                    <a:extLst>
                      <a:ext uri="{FF2B5EF4-FFF2-40B4-BE49-F238E27FC236}">
                        <a16:creationId xmlns:a16="http://schemas.microsoft.com/office/drawing/2014/main" id="{0CD4A778-5654-784B-BF0C-B27275B431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Rectangle 14">
                    <a:extLst>
                      <a:ext uri="{FF2B5EF4-FFF2-40B4-BE49-F238E27FC236}">
                        <a16:creationId xmlns:a16="http://schemas.microsoft.com/office/drawing/2014/main" id="{7D363C9E-7D0D-EE4D-88AC-04BD03A05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Rectangle 15">
                    <a:extLst>
                      <a:ext uri="{FF2B5EF4-FFF2-40B4-BE49-F238E27FC236}">
                        <a16:creationId xmlns:a16="http://schemas.microsoft.com/office/drawing/2014/main" id="{09154DE7-F2E9-A14A-8B3E-4D65A1FAE2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Rectangle 16">
                    <a:extLst>
                      <a:ext uri="{FF2B5EF4-FFF2-40B4-BE49-F238E27FC236}">
                        <a16:creationId xmlns:a16="http://schemas.microsoft.com/office/drawing/2014/main" id="{C38751A9-1105-5544-AF5A-F16FA7CB27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Rectangle 17">
                    <a:extLst>
                      <a:ext uri="{FF2B5EF4-FFF2-40B4-BE49-F238E27FC236}">
                        <a16:creationId xmlns:a16="http://schemas.microsoft.com/office/drawing/2014/main" id="{BB77D701-9776-DE49-8EC9-CA4C991F3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Rectangle 18">
                    <a:extLst>
                      <a:ext uri="{FF2B5EF4-FFF2-40B4-BE49-F238E27FC236}">
                        <a16:creationId xmlns:a16="http://schemas.microsoft.com/office/drawing/2014/main" id="{F2C451A6-2D76-8C45-8827-45BA56695A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Rectangle 19">
                    <a:extLst>
                      <a:ext uri="{FF2B5EF4-FFF2-40B4-BE49-F238E27FC236}">
                        <a16:creationId xmlns:a16="http://schemas.microsoft.com/office/drawing/2014/main" id="{90DF5E5D-945D-AD4D-B88B-53BB79D3D4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Rectangle 20">
                    <a:extLst>
                      <a:ext uri="{FF2B5EF4-FFF2-40B4-BE49-F238E27FC236}">
                        <a16:creationId xmlns:a16="http://schemas.microsoft.com/office/drawing/2014/main" id="{832E8CB0-49DD-9E44-941A-70C4DCEBA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Rectangle 21">
                    <a:extLst>
                      <a:ext uri="{FF2B5EF4-FFF2-40B4-BE49-F238E27FC236}">
                        <a16:creationId xmlns:a16="http://schemas.microsoft.com/office/drawing/2014/main" id="{81B12AA2-1BA0-C742-8B14-6E0033141B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Rectangle 22">
                    <a:extLst>
                      <a:ext uri="{FF2B5EF4-FFF2-40B4-BE49-F238E27FC236}">
                        <a16:creationId xmlns:a16="http://schemas.microsoft.com/office/drawing/2014/main" id="{CEDE9BF6-5E0B-5841-B3D1-EF5ACA0A8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Rectangle 23">
                    <a:extLst>
                      <a:ext uri="{FF2B5EF4-FFF2-40B4-BE49-F238E27FC236}">
                        <a16:creationId xmlns:a16="http://schemas.microsoft.com/office/drawing/2014/main" id="{DFB5EDD5-4ABF-2A47-8A79-34D239BBD0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Rectangle 24">
                    <a:extLst>
                      <a:ext uri="{FF2B5EF4-FFF2-40B4-BE49-F238E27FC236}">
                        <a16:creationId xmlns:a16="http://schemas.microsoft.com/office/drawing/2014/main" id="{4E5D6702-6690-0345-9CCD-66BE64E36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Rectangle 25">
                    <a:extLst>
                      <a:ext uri="{FF2B5EF4-FFF2-40B4-BE49-F238E27FC236}">
                        <a16:creationId xmlns:a16="http://schemas.microsoft.com/office/drawing/2014/main" id="{FB4A3970-59EE-7B47-BF9A-4A7C9C17F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3" name="Rectangle 26">
                    <a:extLst>
                      <a:ext uri="{FF2B5EF4-FFF2-40B4-BE49-F238E27FC236}">
                        <a16:creationId xmlns:a16="http://schemas.microsoft.com/office/drawing/2014/main" id="{0DD665C6-9D1C-7F48-B31F-7FDC57A10D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Rectangle 27">
                    <a:extLst>
                      <a:ext uri="{FF2B5EF4-FFF2-40B4-BE49-F238E27FC236}">
                        <a16:creationId xmlns:a16="http://schemas.microsoft.com/office/drawing/2014/main" id="{177E80F9-67C8-CF43-A0ED-2F9F04FE04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5" name="Freeform 28">
                    <a:extLst>
                      <a:ext uri="{FF2B5EF4-FFF2-40B4-BE49-F238E27FC236}">
                        <a16:creationId xmlns:a16="http://schemas.microsoft.com/office/drawing/2014/main" id="{33657C21-A1DF-5441-869E-C03C5A03A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Rectangle 29">
                    <a:extLst>
                      <a:ext uri="{FF2B5EF4-FFF2-40B4-BE49-F238E27FC236}">
                        <a16:creationId xmlns:a16="http://schemas.microsoft.com/office/drawing/2014/main" id="{A8CD1C5D-7175-CB4A-9AEB-33E73495E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Rectangle 30">
                    <a:extLst>
                      <a:ext uri="{FF2B5EF4-FFF2-40B4-BE49-F238E27FC236}">
                        <a16:creationId xmlns:a16="http://schemas.microsoft.com/office/drawing/2014/main" id="{4B2045E4-1F7B-8C44-8F73-3B4FFE34E4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Rectangle 31">
                    <a:extLst>
                      <a:ext uri="{FF2B5EF4-FFF2-40B4-BE49-F238E27FC236}">
                        <a16:creationId xmlns:a16="http://schemas.microsoft.com/office/drawing/2014/main" id="{DD698C22-4590-174D-8CAB-5C91ED282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Freeform 32">
                    <a:extLst>
                      <a:ext uri="{FF2B5EF4-FFF2-40B4-BE49-F238E27FC236}">
                        <a16:creationId xmlns:a16="http://schemas.microsoft.com/office/drawing/2014/main" id="{AF848A40-ABDD-C842-BDB5-B988A46E9A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Rectangle 33">
                    <a:extLst>
                      <a:ext uri="{FF2B5EF4-FFF2-40B4-BE49-F238E27FC236}">
                        <a16:creationId xmlns:a16="http://schemas.microsoft.com/office/drawing/2014/main" id="{D5962087-C511-3E41-81A3-170CF768E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" name="Group 6">
                  <a:extLst>
                    <a:ext uri="{FF2B5EF4-FFF2-40B4-BE49-F238E27FC236}">
                      <a16:creationId xmlns:a16="http://schemas.microsoft.com/office/drawing/2014/main" id="{E842F1DC-2C79-284A-A006-61CF37C69D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249607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37" name="Freeform 7">
                    <a:extLst>
                      <a:ext uri="{FF2B5EF4-FFF2-40B4-BE49-F238E27FC236}">
                        <a16:creationId xmlns:a16="http://schemas.microsoft.com/office/drawing/2014/main" id="{97454316-2E94-9345-8DBE-1BE44E1A0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Rectangle 8">
                    <a:extLst>
                      <a:ext uri="{FF2B5EF4-FFF2-40B4-BE49-F238E27FC236}">
                        <a16:creationId xmlns:a16="http://schemas.microsoft.com/office/drawing/2014/main" id="{1ABD59E7-8B73-B646-9644-6133410268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Rectangle 9">
                    <a:extLst>
                      <a:ext uri="{FF2B5EF4-FFF2-40B4-BE49-F238E27FC236}">
                        <a16:creationId xmlns:a16="http://schemas.microsoft.com/office/drawing/2014/main" id="{53E36D91-ADFA-C84F-9ADC-5C64246E9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Rectangle 10">
                    <a:extLst>
                      <a:ext uri="{FF2B5EF4-FFF2-40B4-BE49-F238E27FC236}">
                        <a16:creationId xmlns:a16="http://schemas.microsoft.com/office/drawing/2014/main" id="{8E05130D-EC14-FA44-B750-2CE638FD2A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E6DA415A-5331-734A-87D7-5C0F19447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Rectangle 12">
                    <a:extLst>
                      <a:ext uri="{FF2B5EF4-FFF2-40B4-BE49-F238E27FC236}">
                        <a16:creationId xmlns:a16="http://schemas.microsoft.com/office/drawing/2014/main" id="{EDBDBD74-C9B0-AA45-AC50-8F592AC3D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Rectangle 13">
                    <a:extLst>
                      <a:ext uri="{FF2B5EF4-FFF2-40B4-BE49-F238E27FC236}">
                        <a16:creationId xmlns:a16="http://schemas.microsoft.com/office/drawing/2014/main" id="{C36B60C1-D6CC-914D-8813-E4080B421B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4" name="Rectangle 14">
                    <a:extLst>
                      <a:ext uri="{FF2B5EF4-FFF2-40B4-BE49-F238E27FC236}">
                        <a16:creationId xmlns:a16="http://schemas.microsoft.com/office/drawing/2014/main" id="{67CE1FD6-39E9-EC49-AFD4-8678EFF5CD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Rectangle 15">
                    <a:extLst>
                      <a:ext uri="{FF2B5EF4-FFF2-40B4-BE49-F238E27FC236}">
                        <a16:creationId xmlns:a16="http://schemas.microsoft.com/office/drawing/2014/main" id="{D392A7B9-7378-B842-90B8-8A0686AB7B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Rectangle 16">
                    <a:extLst>
                      <a:ext uri="{FF2B5EF4-FFF2-40B4-BE49-F238E27FC236}">
                        <a16:creationId xmlns:a16="http://schemas.microsoft.com/office/drawing/2014/main" id="{B333B4EA-CD2B-294E-8D79-2DC86AD42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7" name="Rectangle 17">
                    <a:extLst>
                      <a:ext uri="{FF2B5EF4-FFF2-40B4-BE49-F238E27FC236}">
                        <a16:creationId xmlns:a16="http://schemas.microsoft.com/office/drawing/2014/main" id="{8BB98A68-0F7E-994F-8694-920AA36428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Rectangle 18">
                    <a:extLst>
                      <a:ext uri="{FF2B5EF4-FFF2-40B4-BE49-F238E27FC236}">
                        <a16:creationId xmlns:a16="http://schemas.microsoft.com/office/drawing/2014/main" id="{0CDC6657-A2A1-5D44-86AF-4D91CE8B79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Rectangle 19">
                    <a:extLst>
                      <a:ext uri="{FF2B5EF4-FFF2-40B4-BE49-F238E27FC236}">
                        <a16:creationId xmlns:a16="http://schemas.microsoft.com/office/drawing/2014/main" id="{941AD41C-54E1-9C4D-8583-7EE76B6CDE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Rectangle 20">
                    <a:extLst>
                      <a:ext uri="{FF2B5EF4-FFF2-40B4-BE49-F238E27FC236}">
                        <a16:creationId xmlns:a16="http://schemas.microsoft.com/office/drawing/2014/main" id="{550CBBA6-2EB8-2249-8177-CE0078A51D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Rectangle 21">
                    <a:extLst>
                      <a:ext uri="{FF2B5EF4-FFF2-40B4-BE49-F238E27FC236}">
                        <a16:creationId xmlns:a16="http://schemas.microsoft.com/office/drawing/2014/main" id="{7354E2FD-BAD8-2E4F-A934-4C0301450E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Rectangle 22">
                    <a:extLst>
                      <a:ext uri="{FF2B5EF4-FFF2-40B4-BE49-F238E27FC236}">
                        <a16:creationId xmlns:a16="http://schemas.microsoft.com/office/drawing/2014/main" id="{62ED803F-7AB4-C448-AC6C-6C3C4C3CFD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Rectangle 23">
                    <a:extLst>
                      <a:ext uri="{FF2B5EF4-FFF2-40B4-BE49-F238E27FC236}">
                        <a16:creationId xmlns:a16="http://schemas.microsoft.com/office/drawing/2014/main" id="{8A9DAB9C-0EAD-9E43-A15E-4CB396256A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Rectangle 24">
                    <a:extLst>
                      <a:ext uri="{FF2B5EF4-FFF2-40B4-BE49-F238E27FC236}">
                        <a16:creationId xmlns:a16="http://schemas.microsoft.com/office/drawing/2014/main" id="{3839EE15-21FF-2346-8AED-65B965D5E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Rectangle 25">
                    <a:extLst>
                      <a:ext uri="{FF2B5EF4-FFF2-40B4-BE49-F238E27FC236}">
                        <a16:creationId xmlns:a16="http://schemas.microsoft.com/office/drawing/2014/main" id="{814D807E-767F-2F4A-BB3E-61CA2741CC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Rectangle 26">
                    <a:extLst>
                      <a:ext uri="{FF2B5EF4-FFF2-40B4-BE49-F238E27FC236}">
                        <a16:creationId xmlns:a16="http://schemas.microsoft.com/office/drawing/2014/main" id="{7CE47A29-BB64-054F-9191-BDDEB58009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Rectangle 27">
                    <a:extLst>
                      <a:ext uri="{FF2B5EF4-FFF2-40B4-BE49-F238E27FC236}">
                        <a16:creationId xmlns:a16="http://schemas.microsoft.com/office/drawing/2014/main" id="{76FA1BA6-81BA-8A46-B6DD-A1421922A5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Freeform 28">
                    <a:extLst>
                      <a:ext uri="{FF2B5EF4-FFF2-40B4-BE49-F238E27FC236}">
                        <a16:creationId xmlns:a16="http://schemas.microsoft.com/office/drawing/2014/main" id="{6C04D848-05A1-8C42-A8B0-D320DBBCEE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Rectangle 29">
                    <a:extLst>
                      <a:ext uri="{FF2B5EF4-FFF2-40B4-BE49-F238E27FC236}">
                        <a16:creationId xmlns:a16="http://schemas.microsoft.com/office/drawing/2014/main" id="{8178EE7D-0A6A-0148-A510-74BFE09FEE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0" name="Rectangle 30">
                    <a:extLst>
                      <a:ext uri="{FF2B5EF4-FFF2-40B4-BE49-F238E27FC236}">
                        <a16:creationId xmlns:a16="http://schemas.microsoft.com/office/drawing/2014/main" id="{44012D2A-1A31-4640-A183-40D587948C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Rectangle 31">
                    <a:extLst>
                      <a:ext uri="{FF2B5EF4-FFF2-40B4-BE49-F238E27FC236}">
                        <a16:creationId xmlns:a16="http://schemas.microsoft.com/office/drawing/2014/main" id="{210A4898-0CF4-A84E-AE20-9423C79F9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Freeform 32">
                    <a:extLst>
                      <a:ext uri="{FF2B5EF4-FFF2-40B4-BE49-F238E27FC236}">
                        <a16:creationId xmlns:a16="http://schemas.microsoft.com/office/drawing/2014/main" id="{D2753FCD-584C-CB42-AD24-845661E47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3" name="Rectangle 33">
                    <a:extLst>
                      <a:ext uri="{FF2B5EF4-FFF2-40B4-BE49-F238E27FC236}">
                        <a16:creationId xmlns:a16="http://schemas.microsoft.com/office/drawing/2014/main" id="{F31B1FEE-190D-E54B-BECB-A64A3C1CF2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" name="Group 6">
                  <a:extLst>
                    <a:ext uri="{FF2B5EF4-FFF2-40B4-BE49-F238E27FC236}">
                      <a16:creationId xmlns:a16="http://schemas.microsoft.com/office/drawing/2014/main" id="{86370AF5-6210-0846-AA70-322570C500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950619" y="3351501"/>
                  <a:ext cx="464872" cy="794633"/>
                  <a:chOff x="2907" y="1125"/>
                  <a:chExt cx="406" cy="694"/>
                </a:xfrm>
              </p:grpSpPr>
              <p:sp>
                <p:nvSpPr>
                  <p:cNvPr id="10" name="Freeform 7">
                    <a:extLst>
                      <a:ext uri="{FF2B5EF4-FFF2-40B4-BE49-F238E27FC236}">
                        <a16:creationId xmlns:a16="http://schemas.microsoft.com/office/drawing/2014/main" id="{A6894529-4340-E045-BFA3-E4BF91D6B7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5151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" name="Rectangle 8">
                    <a:extLst>
                      <a:ext uri="{FF2B5EF4-FFF2-40B4-BE49-F238E27FC236}">
                        <a16:creationId xmlns:a16="http://schemas.microsoft.com/office/drawing/2014/main" id="{CE01886B-33C0-A143-AD19-B1A97985B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" name="Rectangle 9">
                    <a:extLst>
                      <a:ext uri="{FF2B5EF4-FFF2-40B4-BE49-F238E27FC236}">
                        <a16:creationId xmlns:a16="http://schemas.microsoft.com/office/drawing/2014/main" id="{42F982C0-E4F9-8F47-961C-C948AA1CFD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" name="Rectangle 10">
                    <a:extLst>
                      <a:ext uri="{FF2B5EF4-FFF2-40B4-BE49-F238E27FC236}">
                        <a16:creationId xmlns:a16="http://schemas.microsoft.com/office/drawing/2014/main" id="{73283EB1-B3C1-304B-AA60-07BB80A9A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Rectangle 11">
                    <a:extLst>
                      <a:ext uri="{FF2B5EF4-FFF2-40B4-BE49-F238E27FC236}">
                        <a16:creationId xmlns:a16="http://schemas.microsoft.com/office/drawing/2014/main" id="{51645589-8BA8-984D-83C2-B47E6B05D5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2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Rectangle 12">
                    <a:extLst>
                      <a:ext uri="{FF2B5EF4-FFF2-40B4-BE49-F238E27FC236}">
                        <a16:creationId xmlns:a16="http://schemas.microsoft.com/office/drawing/2014/main" id="{D126A1EA-B549-BA42-B9C6-3027232F3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Rectangle 13">
                    <a:extLst>
                      <a:ext uri="{FF2B5EF4-FFF2-40B4-BE49-F238E27FC236}">
                        <a16:creationId xmlns:a16="http://schemas.microsoft.com/office/drawing/2014/main" id="{7A5CA483-89F0-0F44-84E7-5530E7768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" name="Rectangle 14">
                    <a:extLst>
                      <a:ext uri="{FF2B5EF4-FFF2-40B4-BE49-F238E27FC236}">
                        <a16:creationId xmlns:a16="http://schemas.microsoft.com/office/drawing/2014/main" id="{F587950A-2597-2644-9C9B-90E20D9E5E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Rectangle 15">
                    <a:extLst>
                      <a:ext uri="{FF2B5EF4-FFF2-40B4-BE49-F238E27FC236}">
                        <a16:creationId xmlns:a16="http://schemas.microsoft.com/office/drawing/2014/main" id="{F2380735-559F-7549-A169-D57265D13B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4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Rectangle 16">
                    <a:extLst>
                      <a:ext uri="{FF2B5EF4-FFF2-40B4-BE49-F238E27FC236}">
                        <a16:creationId xmlns:a16="http://schemas.microsoft.com/office/drawing/2014/main" id="{B3BDF812-5E34-C740-AE4A-882E191A66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Rectangle 17">
                    <a:extLst>
                      <a:ext uri="{FF2B5EF4-FFF2-40B4-BE49-F238E27FC236}">
                        <a16:creationId xmlns:a16="http://schemas.microsoft.com/office/drawing/2014/main" id="{06C162CA-DD3C-044F-AB61-2EE52120CB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Rectangle 18">
                    <a:extLst>
                      <a:ext uri="{FF2B5EF4-FFF2-40B4-BE49-F238E27FC236}">
                        <a16:creationId xmlns:a16="http://schemas.microsoft.com/office/drawing/2014/main" id="{39D0390E-FECA-C349-8567-93C6E352C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Rectangle 19">
                    <a:extLst>
                      <a:ext uri="{FF2B5EF4-FFF2-40B4-BE49-F238E27FC236}">
                        <a16:creationId xmlns:a16="http://schemas.microsoft.com/office/drawing/2014/main" id="{86126F4B-23D3-1249-AA3C-991F9D992A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5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Rectangle 20">
                    <a:extLst>
                      <a:ext uri="{FF2B5EF4-FFF2-40B4-BE49-F238E27FC236}">
                        <a16:creationId xmlns:a16="http://schemas.microsoft.com/office/drawing/2014/main" id="{0B851A68-44F5-2040-9DB9-17ACC8844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Rectangle 21">
                    <a:extLst>
                      <a:ext uri="{FF2B5EF4-FFF2-40B4-BE49-F238E27FC236}">
                        <a16:creationId xmlns:a16="http://schemas.microsoft.com/office/drawing/2014/main" id="{0D4BD709-3BD2-CF49-84AE-B3BC7FD76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Rectangle 22">
                    <a:extLst>
                      <a:ext uri="{FF2B5EF4-FFF2-40B4-BE49-F238E27FC236}">
                        <a16:creationId xmlns:a16="http://schemas.microsoft.com/office/drawing/2014/main" id="{5857F5CE-7DA4-8449-9964-373631704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Rectangle 23">
                    <a:extLst>
                      <a:ext uri="{FF2B5EF4-FFF2-40B4-BE49-F238E27FC236}">
                        <a16:creationId xmlns:a16="http://schemas.microsoft.com/office/drawing/2014/main" id="{7F7AF62F-D8F7-5E43-8D23-1888D94FE1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7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Rectangle 24">
                    <a:extLst>
                      <a:ext uri="{FF2B5EF4-FFF2-40B4-BE49-F238E27FC236}">
                        <a16:creationId xmlns:a16="http://schemas.microsoft.com/office/drawing/2014/main" id="{C8EC97FA-9BD9-224F-B0DC-8882EE7A60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8" name="Rectangle 25">
                    <a:extLst>
                      <a:ext uri="{FF2B5EF4-FFF2-40B4-BE49-F238E27FC236}">
                        <a16:creationId xmlns:a16="http://schemas.microsoft.com/office/drawing/2014/main" id="{49B97E4E-6993-6F4B-B764-82E13340F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Rectangle 26">
                    <a:extLst>
                      <a:ext uri="{FF2B5EF4-FFF2-40B4-BE49-F238E27FC236}">
                        <a16:creationId xmlns:a16="http://schemas.microsoft.com/office/drawing/2014/main" id="{F5DDD7E4-A30F-CA45-879B-606E8D42D2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Rectangle 27">
                    <a:extLst>
                      <a:ext uri="{FF2B5EF4-FFF2-40B4-BE49-F238E27FC236}">
                        <a16:creationId xmlns:a16="http://schemas.microsoft.com/office/drawing/2014/main" id="{D7D0312A-1576-1943-9AAE-1958064969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49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" name="Freeform 28">
                    <a:extLst>
                      <a:ext uri="{FF2B5EF4-FFF2-40B4-BE49-F238E27FC236}">
                        <a16:creationId xmlns:a16="http://schemas.microsoft.com/office/drawing/2014/main" id="{B57FF0DD-8942-1445-A1FD-CAD30E1D4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Rectangle 29">
                    <a:extLst>
                      <a:ext uri="{FF2B5EF4-FFF2-40B4-BE49-F238E27FC236}">
                        <a16:creationId xmlns:a16="http://schemas.microsoft.com/office/drawing/2014/main" id="{36D8D004-24CD-FA45-8D9D-ECB8509ACF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Rectangle 30">
                    <a:extLst>
                      <a:ext uri="{FF2B5EF4-FFF2-40B4-BE49-F238E27FC236}">
                        <a16:creationId xmlns:a16="http://schemas.microsoft.com/office/drawing/2014/main" id="{B1DADB48-09ED-9148-933B-26AC414A37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Rectangle 31">
                    <a:extLst>
                      <a:ext uri="{FF2B5EF4-FFF2-40B4-BE49-F238E27FC236}">
                        <a16:creationId xmlns:a16="http://schemas.microsoft.com/office/drawing/2014/main" id="{8F00A61F-BE8D-D843-89BB-43C8A68E3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Freeform 32">
                    <a:extLst>
                      <a:ext uri="{FF2B5EF4-FFF2-40B4-BE49-F238E27FC236}">
                        <a16:creationId xmlns:a16="http://schemas.microsoft.com/office/drawing/2014/main" id="{9627B148-231C-CC4D-8602-7D10B2D04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Rectangle 33">
                    <a:extLst>
                      <a:ext uri="{FF2B5EF4-FFF2-40B4-BE49-F238E27FC236}">
                        <a16:creationId xmlns:a16="http://schemas.microsoft.com/office/drawing/2014/main" id="{F80D7F52-70BF-8846-AB3E-7C88A1669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30303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EB1CDD-03A3-AF49-A1D0-102CE8ABDE00}"/>
                  </a:ext>
                </a:extLst>
              </p:cNvPr>
              <p:cNvSpPr txBox="1"/>
              <p:nvPr/>
            </p:nvSpPr>
            <p:spPr>
              <a:xfrm>
                <a:off x="375217" y="730286"/>
                <a:ext cx="16563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200" b="1" dirty="0" smtClean="0">
                    <a:latin typeface="DaunPenh" panose="01010101010101010101" pitchFamily="2" charset="0"/>
                    <a:ea typeface="나눔스퀘어라운드 Bold" panose="020B0600000101010101" pitchFamily="50" charset="-127"/>
                    <a:cs typeface="DaunPenh" panose="01010101010101010101" pitchFamily="2" charset="0"/>
                  </a:rPr>
                  <a:t>Web Server 1 Log</a:t>
                </a:r>
                <a:endParaRPr kumimoji="1" lang="ko-KR" altLang="en-US" sz="2200" b="1" dirty="0">
                  <a:latin typeface="DaunPenh" panose="01010101010101010101" pitchFamily="2" charset="0"/>
                  <a:ea typeface="나눔스퀘어라운드 Bold" panose="020B0600000101010101" pitchFamily="50" charset="-127"/>
                  <a:cs typeface="DaunPenh" panose="01010101010101010101" pitchFamily="2" charset="0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838425" y="483042"/>
              <a:ext cx="1656321" cy="1054886"/>
              <a:chOff x="375217" y="730286"/>
              <a:chExt cx="1656321" cy="1054886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523C9E89-7932-0A4D-A646-182DFF89F6C5}"/>
                  </a:ext>
                </a:extLst>
              </p:cNvPr>
              <p:cNvGrpSpPr/>
              <p:nvPr/>
            </p:nvGrpSpPr>
            <p:grpSpPr>
              <a:xfrm>
                <a:off x="783838" y="1047338"/>
                <a:ext cx="837321" cy="737834"/>
                <a:chOff x="3732166" y="3351501"/>
                <a:chExt cx="901779" cy="794633"/>
              </a:xfrm>
            </p:grpSpPr>
            <p:grpSp>
              <p:nvGrpSpPr>
                <p:cNvPr id="94" name="Group 6">
                  <a:extLst>
                    <a:ext uri="{FF2B5EF4-FFF2-40B4-BE49-F238E27FC236}">
                      <a16:creationId xmlns:a16="http://schemas.microsoft.com/office/drawing/2014/main" id="{910924DC-7B9F-2149-937E-2198BE7137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732166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151" name="Freeform 7">
                    <a:extLst>
                      <a:ext uri="{FF2B5EF4-FFF2-40B4-BE49-F238E27FC236}">
                        <a16:creationId xmlns:a16="http://schemas.microsoft.com/office/drawing/2014/main" id="{53975857-4F99-A847-BB53-B8F3A85CC1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Rectangle 8">
                    <a:extLst>
                      <a:ext uri="{FF2B5EF4-FFF2-40B4-BE49-F238E27FC236}">
                        <a16:creationId xmlns:a16="http://schemas.microsoft.com/office/drawing/2014/main" id="{B8C6DF30-B513-BC4A-9092-37760B5894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Rectangle 9">
                    <a:extLst>
                      <a:ext uri="{FF2B5EF4-FFF2-40B4-BE49-F238E27FC236}">
                        <a16:creationId xmlns:a16="http://schemas.microsoft.com/office/drawing/2014/main" id="{1F15207D-8361-6445-91D5-29CA9DAD6A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Rectangle 10">
                    <a:extLst>
                      <a:ext uri="{FF2B5EF4-FFF2-40B4-BE49-F238E27FC236}">
                        <a16:creationId xmlns:a16="http://schemas.microsoft.com/office/drawing/2014/main" id="{CA0BB492-BA6E-6046-8192-CB637CD607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Rectangle 11">
                    <a:extLst>
                      <a:ext uri="{FF2B5EF4-FFF2-40B4-BE49-F238E27FC236}">
                        <a16:creationId xmlns:a16="http://schemas.microsoft.com/office/drawing/2014/main" id="{26CAEBC7-3EFB-4745-A825-4A12D4C8A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Rectangle 12">
                    <a:extLst>
                      <a:ext uri="{FF2B5EF4-FFF2-40B4-BE49-F238E27FC236}">
                        <a16:creationId xmlns:a16="http://schemas.microsoft.com/office/drawing/2014/main" id="{F37332C2-674F-6C44-AFC4-A40B34346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Rectangle 13">
                    <a:extLst>
                      <a:ext uri="{FF2B5EF4-FFF2-40B4-BE49-F238E27FC236}">
                        <a16:creationId xmlns:a16="http://schemas.microsoft.com/office/drawing/2014/main" id="{0CD4A778-5654-784B-BF0C-B27275B431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Rectangle 14">
                    <a:extLst>
                      <a:ext uri="{FF2B5EF4-FFF2-40B4-BE49-F238E27FC236}">
                        <a16:creationId xmlns:a16="http://schemas.microsoft.com/office/drawing/2014/main" id="{7D363C9E-7D0D-EE4D-88AC-04BD03A05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Rectangle 15">
                    <a:extLst>
                      <a:ext uri="{FF2B5EF4-FFF2-40B4-BE49-F238E27FC236}">
                        <a16:creationId xmlns:a16="http://schemas.microsoft.com/office/drawing/2014/main" id="{09154DE7-F2E9-A14A-8B3E-4D65A1FAE2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Rectangle 16">
                    <a:extLst>
                      <a:ext uri="{FF2B5EF4-FFF2-40B4-BE49-F238E27FC236}">
                        <a16:creationId xmlns:a16="http://schemas.microsoft.com/office/drawing/2014/main" id="{C38751A9-1105-5544-AF5A-F16FA7CB27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Rectangle 17">
                    <a:extLst>
                      <a:ext uri="{FF2B5EF4-FFF2-40B4-BE49-F238E27FC236}">
                        <a16:creationId xmlns:a16="http://schemas.microsoft.com/office/drawing/2014/main" id="{BB77D701-9776-DE49-8EC9-CA4C991F3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Rectangle 18">
                    <a:extLst>
                      <a:ext uri="{FF2B5EF4-FFF2-40B4-BE49-F238E27FC236}">
                        <a16:creationId xmlns:a16="http://schemas.microsoft.com/office/drawing/2014/main" id="{F2C451A6-2D76-8C45-8827-45BA56695A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Rectangle 19">
                    <a:extLst>
                      <a:ext uri="{FF2B5EF4-FFF2-40B4-BE49-F238E27FC236}">
                        <a16:creationId xmlns:a16="http://schemas.microsoft.com/office/drawing/2014/main" id="{90DF5E5D-945D-AD4D-B88B-53BB79D3D4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Rectangle 20">
                    <a:extLst>
                      <a:ext uri="{FF2B5EF4-FFF2-40B4-BE49-F238E27FC236}">
                        <a16:creationId xmlns:a16="http://schemas.microsoft.com/office/drawing/2014/main" id="{832E8CB0-49DD-9E44-941A-70C4DCEBA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Rectangle 21">
                    <a:extLst>
                      <a:ext uri="{FF2B5EF4-FFF2-40B4-BE49-F238E27FC236}">
                        <a16:creationId xmlns:a16="http://schemas.microsoft.com/office/drawing/2014/main" id="{81B12AA2-1BA0-C742-8B14-6E0033141B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Rectangle 22">
                    <a:extLst>
                      <a:ext uri="{FF2B5EF4-FFF2-40B4-BE49-F238E27FC236}">
                        <a16:creationId xmlns:a16="http://schemas.microsoft.com/office/drawing/2014/main" id="{CEDE9BF6-5E0B-5841-B3D1-EF5ACA0A8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Rectangle 23">
                    <a:extLst>
                      <a:ext uri="{FF2B5EF4-FFF2-40B4-BE49-F238E27FC236}">
                        <a16:creationId xmlns:a16="http://schemas.microsoft.com/office/drawing/2014/main" id="{DFB5EDD5-4ABF-2A47-8A79-34D239BBD0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Rectangle 24">
                    <a:extLst>
                      <a:ext uri="{FF2B5EF4-FFF2-40B4-BE49-F238E27FC236}">
                        <a16:creationId xmlns:a16="http://schemas.microsoft.com/office/drawing/2014/main" id="{4E5D6702-6690-0345-9CCD-66BE64E36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Rectangle 25">
                    <a:extLst>
                      <a:ext uri="{FF2B5EF4-FFF2-40B4-BE49-F238E27FC236}">
                        <a16:creationId xmlns:a16="http://schemas.microsoft.com/office/drawing/2014/main" id="{FB4A3970-59EE-7B47-BF9A-4A7C9C17F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Rectangle 26">
                    <a:extLst>
                      <a:ext uri="{FF2B5EF4-FFF2-40B4-BE49-F238E27FC236}">
                        <a16:creationId xmlns:a16="http://schemas.microsoft.com/office/drawing/2014/main" id="{0DD665C6-9D1C-7F48-B31F-7FDC57A10D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Rectangle 27">
                    <a:extLst>
                      <a:ext uri="{FF2B5EF4-FFF2-40B4-BE49-F238E27FC236}">
                        <a16:creationId xmlns:a16="http://schemas.microsoft.com/office/drawing/2014/main" id="{177E80F9-67C8-CF43-A0ED-2F9F04FE04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Freeform 28">
                    <a:extLst>
                      <a:ext uri="{FF2B5EF4-FFF2-40B4-BE49-F238E27FC236}">
                        <a16:creationId xmlns:a16="http://schemas.microsoft.com/office/drawing/2014/main" id="{33657C21-A1DF-5441-869E-C03C5A03A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Rectangle 29">
                    <a:extLst>
                      <a:ext uri="{FF2B5EF4-FFF2-40B4-BE49-F238E27FC236}">
                        <a16:creationId xmlns:a16="http://schemas.microsoft.com/office/drawing/2014/main" id="{A8CD1C5D-7175-CB4A-9AEB-33E73495E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Rectangle 30">
                    <a:extLst>
                      <a:ext uri="{FF2B5EF4-FFF2-40B4-BE49-F238E27FC236}">
                        <a16:creationId xmlns:a16="http://schemas.microsoft.com/office/drawing/2014/main" id="{4B2045E4-1F7B-8C44-8F73-3B4FFE34E4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Rectangle 31">
                    <a:extLst>
                      <a:ext uri="{FF2B5EF4-FFF2-40B4-BE49-F238E27FC236}">
                        <a16:creationId xmlns:a16="http://schemas.microsoft.com/office/drawing/2014/main" id="{DD698C22-4590-174D-8CAB-5C91ED282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Freeform 32">
                    <a:extLst>
                      <a:ext uri="{FF2B5EF4-FFF2-40B4-BE49-F238E27FC236}">
                        <a16:creationId xmlns:a16="http://schemas.microsoft.com/office/drawing/2014/main" id="{AF848A40-ABDD-C842-BDB5-B988A46E9A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Rectangle 33">
                    <a:extLst>
                      <a:ext uri="{FF2B5EF4-FFF2-40B4-BE49-F238E27FC236}">
                        <a16:creationId xmlns:a16="http://schemas.microsoft.com/office/drawing/2014/main" id="{D5962087-C511-3E41-81A3-170CF768E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5" name="Group 6">
                  <a:extLst>
                    <a:ext uri="{FF2B5EF4-FFF2-40B4-BE49-F238E27FC236}">
                      <a16:creationId xmlns:a16="http://schemas.microsoft.com/office/drawing/2014/main" id="{E842F1DC-2C79-284A-A006-61CF37C69D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249607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124" name="Freeform 7">
                    <a:extLst>
                      <a:ext uri="{FF2B5EF4-FFF2-40B4-BE49-F238E27FC236}">
                        <a16:creationId xmlns:a16="http://schemas.microsoft.com/office/drawing/2014/main" id="{97454316-2E94-9345-8DBE-1BE44E1A0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5" name="Rectangle 8">
                    <a:extLst>
                      <a:ext uri="{FF2B5EF4-FFF2-40B4-BE49-F238E27FC236}">
                        <a16:creationId xmlns:a16="http://schemas.microsoft.com/office/drawing/2014/main" id="{1ABD59E7-8B73-B646-9644-6133410268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6" name="Rectangle 9">
                    <a:extLst>
                      <a:ext uri="{FF2B5EF4-FFF2-40B4-BE49-F238E27FC236}">
                        <a16:creationId xmlns:a16="http://schemas.microsoft.com/office/drawing/2014/main" id="{53E36D91-ADFA-C84F-9ADC-5C64246E9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7" name="Rectangle 10">
                    <a:extLst>
                      <a:ext uri="{FF2B5EF4-FFF2-40B4-BE49-F238E27FC236}">
                        <a16:creationId xmlns:a16="http://schemas.microsoft.com/office/drawing/2014/main" id="{8E05130D-EC14-FA44-B750-2CE638FD2A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8" name="Rectangle 11">
                    <a:extLst>
                      <a:ext uri="{FF2B5EF4-FFF2-40B4-BE49-F238E27FC236}">
                        <a16:creationId xmlns:a16="http://schemas.microsoft.com/office/drawing/2014/main" id="{E6DA415A-5331-734A-87D7-5C0F19447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9" name="Rectangle 12">
                    <a:extLst>
                      <a:ext uri="{FF2B5EF4-FFF2-40B4-BE49-F238E27FC236}">
                        <a16:creationId xmlns:a16="http://schemas.microsoft.com/office/drawing/2014/main" id="{EDBDBD74-C9B0-AA45-AC50-8F592AC3D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0" name="Rectangle 13">
                    <a:extLst>
                      <a:ext uri="{FF2B5EF4-FFF2-40B4-BE49-F238E27FC236}">
                        <a16:creationId xmlns:a16="http://schemas.microsoft.com/office/drawing/2014/main" id="{C36B60C1-D6CC-914D-8813-E4080B421B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" name="Rectangle 14">
                    <a:extLst>
                      <a:ext uri="{FF2B5EF4-FFF2-40B4-BE49-F238E27FC236}">
                        <a16:creationId xmlns:a16="http://schemas.microsoft.com/office/drawing/2014/main" id="{67CE1FD6-39E9-EC49-AFD4-8678EFF5CD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" name="Rectangle 15">
                    <a:extLst>
                      <a:ext uri="{FF2B5EF4-FFF2-40B4-BE49-F238E27FC236}">
                        <a16:creationId xmlns:a16="http://schemas.microsoft.com/office/drawing/2014/main" id="{D392A7B9-7378-B842-90B8-8A0686AB7B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3" name="Rectangle 16">
                    <a:extLst>
                      <a:ext uri="{FF2B5EF4-FFF2-40B4-BE49-F238E27FC236}">
                        <a16:creationId xmlns:a16="http://schemas.microsoft.com/office/drawing/2014/main" id="{B333B4EA-CD2B-294E-8D79-2DC86AD42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4" name="Rectangle 17">
                    <a:extLst>
                      <a:ext uri="{FF2B5EF4-FFF2-40B4-BE49-F238E27FC236}">
                        <a16:creationId xmlns:a16="http://schemas.microsoft.com/office/drawing/2014/main" id="{8BB98A68-0F7E-994F-8694-920AA36428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5" name="Rectangle 18">
                    <a:extLst>
                      <a:ext uri="{FF2B5EF4-FFF2-40B4-BE49-F238E27FC236}">
                        <a16:creationId xmlns:a16="http://schemas.microsoft.com/office/drawing/2014/main" id="{0CDC6657-A2A1-5D44-86AF-4D91CE8B79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6" name="Rectangle 19">
                    <a:extLst>
                      <a:ext uri="{FF2B5EF4-FFF2-40B4-BE49-F238E27FC236}">
                        <a16:creationId xmlns:a16="http://schemas.microsoft.com/office/drawing/2014/main" id="{941AD41C-54E1-9C4D-8583-7EE76B6CDE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7" name="Rectangle 20">
                    <a:extLst>
                      <a:ext uri="{FF2B5EF4-FFF2-40B4-BE49-F238E27FC236}">
                        <a16:creationId xmlns:a16="http://schemas.microsoft.com/office/drawing/2014/main" id="{550CBBA6-2EB8-2249-8177-CE0078A51D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" name="Rectangle 21">
                    <a:extLst>
                      <a:ext uri="{FF2B5EF4-FFF2-40B4-BE49-F238E27FC236}">
                        <a16:creationId xmlns:a16="http://schemas.microsoft.com/office/drawing/2014/main" id="{7354E2FD-BAD8-2E4F-A934-4C0301450E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" name="Rectangle 22">
                    <a:extLst>
                      <a:ext uri="{FF2B5EF4-FFF2-40B4-BE49-F238E27FC236}">
                        <a16:creationId xmlns:a16="http://schemas.microsoft.com/office/drawing/2014/main" id="{62ED803F-7AB4-C448-AC6C-6C3C4C3CFD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" name="Rectangle 23">
                    <a:extLst>
                      <a:ext uri="{FF2B5EF4-FFF2-40B4-BE49-F238E27FC236}">
                        <a16:creationId xmlns:a16="http://schemas.microsoft.com/office/drawing/2014/main" id="{8A9DAB9C-0EAD-9E43-A15E-4CB396256A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" name="Rectangle 24">
                    <a:extLst>
                      <a:ext uri="{FF2B5EF4-FFF2-40B4-BE49-F238E27FC236}">
                        <a16:creationId xmlns:a16="http://schemas.microsoft.com/office/drawing/2014/main" id="{3839EE15-21FF-2346-8AED-65B965D5E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" name="Rectangle 25">
                    <a:extLst>
                      <a:ext uri="{FF2B5EF4-FFF2-40B4-BE49-F238E27FC236}">
                        <a16:creationId xmlns:a16="http://schemas.microsoft.com/office/drawing/2014/main" id="{814D807E-767F-2F4A-BB3E-61CA2741CC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Rectangle 26">
                    <a:extLst>
                      <a:ext uri="{FF2B5EF4-FFF2-40B4-BE49-F238E27FC236}">
                        <a16:creationId xmlns:a16="http://schemas.microsoft.com/office/drawing/2014/main" id="{7CE47A29-BB64-054F-9191-BDDEB58009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4" name="Rectangle 27">
                    <a:extLst>
                      <a:ext uri="{FF2B5EF4-FFF2-40B4-BE49-F238E27FC236}">
                        <a16:creationId xmlns:a16="http://schemas.microsoft.com/office/drawing/2014/main" id="{76FA1BA6-81BA-8A46-B6DD-A1421922A5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5" name="Freeform 28">
                    <a:extLst>
                      <a:ext uri="{FF2B5EF4-FFF2-40B4-BE49-F238E27FC236}">
                        <a16:creationId xmlns:a16="http://schemas.microsoft.com/office/drawing/2014/main" id="{6C04D848-05A1-8C42-A8B0-D320DBBCEE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Rectangle 29">
                    <a:extLst>
                      <a:ext uri="{FF2B5EF4-FFF2-40B4-BE49-F238E27FC236}">
                        <a16:creationId xmlns:a16="http://schemas.microsoft.com/office/drawing/2014/main" id="{8178EE7D-0A6A-0148-A510-74BFE09FEE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Rectangle 30">
                    <a:extLst>
                      <a:ext uri="{FF2B5EF4-FFF2-40B4-BE49-F238E27FC236}">
                        <a16:creationId xmlns:a16="http://schemas.microsoft.com/office/drawing/2014/main" id="{44012D2A-1A31-4640-A183-40D587948C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Rectangle 31">
                    <a:extLst>
                      <a:ext uri="{FF2B5EF4-FFF2-40B4-BE49-F238E27FC236}">
                        <a16:creationId xmlns:a16="http://schemas.microsoft.com/office/drawing/2014/main" id="{210A4898-0CF4-A84E-AE20-9423C79F9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Freeform 32">
                    <a:extLst>
                      <a:ext uri="{FF2B5EF4-FFF2-40B4-BE49-F238E27FC236}">
                        <a16:creationId xmlns:a16="http://schemas.microsoft.com/office/drawing/2014/main" id="{D2753FCD-584C-CB42-AD24-845661E47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Rectangle 33">
                    <a:extLst>
                      <a:ext uri="{FF2B5EF4-FFF2-40B4-BE49-F238E27FC236}">
                        <a16:creationId xmlns:a16="http://schemas.microsoft.com/office/drawing/2014/main" id="{F31B1FEE-190D-E54B-BECB-A64A3C1CF2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6" name="Group 6">
                  <a:extLst>
                    <a:ext uri="{FF2B5EF4-FFF2-40B4-BE49-F238E27FC236}">
                      <a16:creationId xmlns:a16="http://schemas.microsoft.com/office/drawing/2014/main" id="{86370AF5-6210-0846-AA70-322570C500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950619" y="3351501"/>
                  <a:ext cx="464872" cy="794633"/>
                  <a:chOff x="2907" y="1125"/>
                  <a:chExt cx="406" cy="694"/>
                </a:xfrm>
              </p:grpSpPr>
              <p:sp>
                <p:nvSpPr>
                  <p:cNvPr id="97" name="Freeform 7">
                    <a:extLst>
                      <a:ext uri="{FF2B5EF4-FFF2-40B4-BE49-F238E27FC236}">
                        <a16:creationId xmlns:a16="http://schemas.microsoft.com/office/drawing/2014/main" id="{A6894529-4340-E045-BFA3-E4BF91D6B7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5151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98" name="Rectangle 8">
                    <a:extLst>
                      <a:ext uri="{FF2B5EF4-FFF2-40B4-BE49-F238E27FC236}">
                        <a16:creationId xmlns:a16="http://schemas.microsoft.com/office/drawing/2014/main" id="{CE01886B-33C0-A143-AD19-B1A97985B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99" name="Rectangle 9">
                    <a:extLst>
                      <a:ext uri="{FF2B5EF4-FFF2-40B4-BE49-F238E27FC236}">
                        <a16:creationId xmlns:a16="http://schemas.microsoft.com/office/drawing/2014/main" id="{42F982C0-E4F9-8F47-961C-C948AA1CFD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Rectangle 10">
                    <a:extLst>
                      <a:ext uri="{FF2B5EF4-FFF2-40B4-BE49-F238E27FC236}">
                        <a16:creationId xmlns:a16="http://schemas.microsoft.com/office/drawing/2014/main" id="{73283EB1-B3C1-304B-AA60-07BB80A9A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Rectangle 11">
                    <a:extLst>
                      <a:ext uri="{FF2B5EF4-FFF2-40B4-BE49-F238E27FC236}">
                        <a16:creationId xmlns:a16="http://schemas.microsoft.com/office/drawing/2014/main" id="{51645589-8BA8-984D-83C2-B47E6B05D5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2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Rectangle 12">
                    <a:extLst>
                      <a:ext uri="{FF2B5EF4-FFF2-40B4-BE49-F238E27FC236}">
                        <a16:creationId xmlns:a16="http://schemas.microsoft.com/office/drawing/2014/main" id="{D126A1EA-B549-BA42-B9C6-3027232F3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Rectangle 13">
                    <a:extLst>
                      <a:ext uri="{FF2B5EF4-FFF2-40B4-BE49-F238E27FC236}">
                        <a16:creationId xmlns:a16="http://schemas.microsoft.com/office/drawing/2014/main" id="{7A5CA483-89F0-0F44-84E7-5530E7768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Rectangle 14">
                    <a:extLst>
                      <a:ext uri="{FF2B5EF4-FFF2-40B4-BE49-F238E27FC236}">
                        <a16:creationId xmlns:a16="http://schemas.microsoft.com/office/drawing/2014/main" id="{F587950A-2597-2644-9C9B-90E20D9E5E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Rectangle 15">
                    <a:extLst>
                      <a:ext uri="{FF2B5EF4-FFF2-40B4-BE49-F238E27FC236}">
                        <a16:creationId xmlns:a16="http://schemas.microsoft.com/office/drawing/2014/main" id="{F2380735-559F-7549-A169-D57265D13B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4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6" name="Rectangle 16">
                    <a:extLst>
                      <a:ext uri="{FF2B5EF4-FFF2-40B4-BE49-F238E27FC236}">
                        <a16:creationId xmlns:a16="http://schemas.microsoft.com/office/drawing/2014/main" id="{B3BDF812-5E34-C740-AE4A-882E191A66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Rectangle 17">
                    <a:extLst>
                      <a:ext uri="{FF2B5EF4-FFF2-40B4-BE49-F238E27FC236}">
                        <a16:creationId xmlns:a16="http://schemas.microsoft.com/office/drawing/2014/main" id="{06C162CA-DD3C-044F-AB61-2EE52120CB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Rectangle 18">
                    <a:extLst>
                      <a:ext uri="{FF2B5EF4-FFF2-40B4-BE49-F238E27FC236}">
                        <a16:creationId xmlns:a16="http://schemas.microsoft.com/office/drawing/2014/main" id="{39D0390E-FECA-C349-8567-93C6E352C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Rectangle 19">
                    <a:extLst>
                      <a:ext uri="{FF2B5EF4-FFF2-40B4-BE49-F238E27FC236}">
                        <a16:creationId xmlns:a16="http://schemas.microsoft.com/office/drawing/2014/main" id="{86126F4B-23D3-1249-AA3C-991F9D992A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5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Rectangle 20">
                    <a:extLst>
                      <a:ext uri="{FF2B5EF4-FFF2-40B4-BE49-F238E27FC236}">
                        <a16:creationId xmlns:a16="http://schemas.microsoft.com/office/drawing/2014/main" id="{0B851A68-44F5-2040-9DB9-17ACC8844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" name="Rectangle 21">
                    <a:extLst>
                      <a:ext uri="{FF2B5EF4-FFF2-40B4-BE49-F238E27FC236}">
                        <a16:creationId xmlns:a16="http://schemas.microsoft.com/office/drawing/2014/main" id="{0D4BD709-3BD2-CF49-84AE-B3BC7FD76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Rectangle 22">
                    <a:extLst>
                      <a:ext uri="{FF2B5EF4-FFF2-40B4-BE49-F238E27FC236}">
                        <a16:creationId xmlns:a16="http://schemas.microsoft.com/office/drawing/2014/main" id="{5857F5CE-7DA4-8449-9964-373631704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Rectangle 23">
                    <a:extLst>
                      <a:ext uri="{FF2B5EF4-FFF2-40B4-BE49-F238E27FC236}">
                        <a16:creationId xmlns:a16="http://schemas.microsoft.com/office/drawing/2014/main" id="{7F7AF62F-D8F7-5E43-8D23-1888D94FE1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7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4" name="Rectangle 24">
                    <a:extLst>
                      <a:ext uri="{FF2B5EF4-FFF2-40B4-BE49-F238E27FC236}">
                        <a16:creationId xmlns:a16="http://schemas.microsoft.com/office/drawing/2014/main" id="{C8EC97FA-9BD9-224F-B0DC-8882EE7A60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5" name="Rectangle 25">
                    <a:extLst>
                      <a:ext uri="{FF2B5EF4-FFF2-40B4-BE49-F238E27FC236}">
                        <a16:creationId xmlns:a16="http://schemas.microsoft.com/office/drawing/2014/main" id="{49B97E4E-6993-6F4B-B764-82E13340F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6" name="Rectangle 26">
                    <a:extLst>
                      <a:ext uri="{FF2B5EF4-FFF2-40B4-BE49-F238E27FC236}">
                        <a16:creationId xmlns:a16="http://schemas.microsoft.com/office/drawing/2014/main" id="{F5DDD7E4-A30F-CA45-879B-606E8D42D2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7" name="Rectangle 27">
                    <a:extLst>
                      <a:ext uri="{FF2B5EF4-FFF2-40B4-BE49-F238E27FC236}">
                        <a16:creationId xmlns:a16="http://schemas.microsoft.com/office/drawing/2014/main" id="{D7D0312A-1576-1943-9AAE-1958064969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49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" name="Freeform 28">
                    <a:extLst>
                      <a:ext uri="{FF2B5EF4-FFF2-40B4-BE49-F238E27FC236}">
                        <a16:creationId xmlns:a16="http://schemas.microsoft.com/office/drawing/2014/main" id="{B57FF0DD-8942-1445-A1FD-CAD30E1D4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19" name="Rectangle 29">
                    <a:extLst>
                      <a:ext uri="{FF2B5EF4-FFF2-40B4-BE49-F238E27FC236}">
                        <a16:creationId xmlns:a16="http://schemas.microsoft.com/office/drawing/2014/main" id="{36D8D004-24CD-FA45-8D9D-ECB8509ACF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0" name="Rectangle 30">
                    <a:extLst>
                      <a:ext uri="{FF2B5EF4-FFF2-40B4-BE49-F238E27FC236}">
                        <a16:creationId xmlns:a16="http://schemas.microsoft.com/office/drawing/2014/main" id="{B1DADB48-09ED-9148-933B-26AC414A37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" name="Rectangle 31">
                    <a:extLst>
                      <a:ext uri="{FF2B5EF4-FFF2-40B4-BE49-F238E27FC236}">
                        <a16:creationId xmlns:a16="http://schemas.microsoft.com/office/drawing/2014/main" id="{8F00A61F-BE8D-D843-89BB-43C8A68E3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" name="Freeform 32">
                    <a:extLst>
                      <a:ext uri="{FF2B5EF4-FFF2-40B4-BE49-F238E27FC236}">
                        <a16:creationId xmlns:a16="http://schemas.microsoft.com/office/drawing/2014/main" id="{9627B148-231C-CC4D-8602-7D10B2D04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" name="Rectangle 33">
                    <a:extLst>
                      <a:ext uri="{FF2B5EF4-FFF2-40B4-BE49-F238E27FC236}">
                        <a16:creationId xmlns:a16="http://schemas.microsoft.com/office/drawing/2014/main" id="{F80D7F52-70BF-8846-AB3E-7C88A1669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30303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EB1CDD-03A3-AF49-A1D0-102CE8ABDE00}"/>
                  </a:ext>
                </a:extLst>
              </p:cNvPr>
              <p:cNvSpPr txBox="1"/>
              <p:nvPr/>
            </p:nvSpPr>
            <p:spPr>
              <a:xfrm>
                <a:off x="375217" y="730286"/>
                <a:ext cx="16563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200" b="1" dirty="0" smtClean="0">
                    <a:latin typeface="DaunPenh" panose="01010101010101010101" pitchFamily="2" charset="0"/>
                    <a:ea typeface="나눔스퀘어라운드 Bold" panose="020B0600000101010101" pitchFamily="50" charset="-127"/>
                    <a:cs typeface="DaunPenh" panose="01010101010101010101" pitchFamily="2" charset="0"/>
                  </a:rPr>
                  <a:t>Web Server 2 Log</a:t>
                </a:r>
                <a:endParaRPr kumimoji="1" lang="ko-KR" altLang="en-US" sz="2200" b="1" dirty="0">
                  <a:latin typeface="DaunPenh" panose="01010101010101010101" pitchFamily="2" charset="0"/>
                  <a:ea typeface="나눔스퀘어라운드 Bold" panose="020B0600000101010101" pitchFamily="50" charset="-127"/>
                  <a:cs typeface="DaunPenh" panose="01010101010101010101" pitchFamily="2" charset="0"/>
                </a:endParaRPr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3486357" y="484426"/>
              <a:ext cx="1656321" cy="1054886"/>
              <a:chOff x="375217" y="730286"/>
              <a:chExt cx="1656321" cy="1054886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523C9E89-7932-0A4D-A646-182DFF89F6C5}"/>
                  </a:ext>
                </a:extLst>
              </p:cNvPr>
              <p:cNvGrpSpPr/>
              <p:nvPr/>
            </p:nvGrpSpPr>
            <p:grpSpPr>
              <a:xfrm>
                <a:off x="783838" y="1047338"/>
                <a:ext cx="837321" cy="737834"/>
                <a:chOff x="3732166" y="3351501"/>
                <a:chExt cx="901779" cy="794633"/>
              </a:xfrm>
            </p:grpSpPr>
            <p:grpSp>
              <p:nvGrpSpPr>
                <p:cNvPr id="181" name="Group 6">
                  <a:extLst>
                    <a:ext uri="{FF2B5EF4-FFF2-40B4-BE49-F238E27FC236}">
                      <a16:creationId xmlns:a16="http://schemas.microsoft.com/office/drawing/2014/main" id="{910924DC-7B9F-2149-937E-2198BE7137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732166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238" name="Freeform 7">
                    <a:extLst>
                      <a:ext uri="{FF2B5EF4-FFF2-40B4-BE49-F238E27FC236}">
                        <a16:creationId xmlns:a16="http://schemas.microsoft.com/office/drawing/2014/main" id="{53975857-4F99-A847-BB53-B8F3A85CC1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9" name="Rectangle 8">
                    <a:extLst>
                      <a:ext uri="{FF2B5EF4-FFF2-40B4-BE49-F238E27FC236}">
                        <a16:creationId xmlns:a16="http://schemas.microsoft.com/office/drawing/2014/main" id="{B8C6DF30-B513-BC4A-9092-37760B5894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0" name="Rectangle 9">
                    <a:extLst>
                      <a:ext uri="{FF2B5EF4-FFF2-40B4-BE49-F238E27FC236}">
                        <a16:creationId xmlns:a16="http://schemas.microsoft.com/office/drawing/2014/main" id="{1F15207D-8361-6445-91D5-29CA9DAD6A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Rectangle 10">
                    <a:extLst>
                      <a:ext uri="{FF2B5EF4-FFF2-40B4-BE49-F238E27FC236}">
                        <a16:creationId xmlns:a16="http://schemas.microsoft.com/office/drawing/2014/main" id="{CA0BB492-BA6E-6046-8192-CB637CD607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2" name="Rectangle 11">
                    <a:extLst>
                      <a:ext uri="{FF2B5EF4-FFF2-40B4-BE49-F238E27FC236}">
                        <a16:creationId xmlns:a16="http://schemas.microsoft.com/office/drawing/2014/main" id="{26CAEBC7-3EFB-4745-A825-4A12D4C8A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3" name="Rectangle 12">
                    <a:extLst>
                      <a:ext uri="{FF2B5EF4-FFF2-40B4-BE49-F238E27FC236}">
                        <a16:creationId xmlns:a16="http://schemas.microsoft.com/office/drawing/2014/main" id="{F37332C2-674F-6C44-AFC4-A40B34346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4" name="Rectangle 13">
                    <a:extLst>
                      <a:ext uri="{FF2B5EF4-FFF2-40B4-BE49-F238E27FC236}">
                        <a16:creationId xmlns:a16="http://schemas.microsoft.com/office/drawing/2014/main" id="{0CD4A778-5654-784B-BF0C-B27275B431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5" name="Rectangle 14">
                    <a:extLst>
                      <a:ext uri="{FF2B5EF4-FFF2-40B4-BE49-F238E27FC236}">
                        <a16:creationId xmlns:a16="http://schemas.microsoft.com/office/drawing/2014/main" id="{7D363C9E-7D0D-EE4D-88AC-04BD03A05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Rectangle 15">
                    <a:extLst>
                      <a:ext uri="{FF2B5EF4-FFF2-40B4-BE49-F238E27FC236}">
                        <a16:creationId xmlns:a16="http://schemas.microsoft.com/office/drawing/2014/main" id="{09154DE7-F2E9-A14A-8B3E-4D65A1FAE2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7" name="Rectangle 16">
                    <a:extLst>
                      <a:ext uri="{FF2B5EF4-FFF2-40B4-BE49-F238E27FC236}">
                        <a16:creationId xmlns:a16="http://schemas.microsoft.com/office/drawing/2014/main" id="{C38751A9-1105-5544-AF5A-F16FA7CB27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Rectangle 17">
                    <a:extLst>
                      <a:ext uri="{FF2B5EF4-FFF2-40B4-BE49-F238E27FC236}">
                        <a16:creationId xmlns:a16="http://schemas.microsoft.com/office/drawing/2014/main" id="{BB77D701-9776-DE49-8EC9-CA4C991F3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9" name="Rectangle 18">
                    <a:extLst>
                      <a:ext uri="{FF2B5EF4-FFF2-40B4-BE49-F238E27FC236}">
                        <a16:creationId xmlns:a16="http://schemas.microsoft.com/office/drawing/2014/main" id="{F2C451A6-2D76-8C45-8827-45BA56695A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Rectangle 19">
                    <a:extLst>
                      <a:ext uri="{FF2B5EF4-FFF2-40B4-BE49-F238E27FC236}">
                        <a16:creationId xmlns:a16="http://schemas.microsoft.com/office/drawing/2014/main" id="{90DF5E5D-945D-AD4D-B88B-53BB79D3D4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Rectangle 20">
                    <a:extLst>
                      <a:ext uri="{FF2B5EF4-FFF2-40B4-BE49-F238E27FC236}">
                        <a16:creationId xmlns:a16="http://schemas.microsoft.com/office/drawing/2014/main" id="{832E8CB0-49DD-9E44-941A-70C4DCEBA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Rectangle 21">
                    <a:extLst>
                      <a:ext uri="{FF2B5EF4-FFF2-40B4-BE49-F238E27FC236}">
                        <a16:creationId xmlns:a16="http://schemas.microsoft.com/office/drawing/2014/main" id="{81B12AA2-1BA0-C742-8B14-6E0033141B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Rectangle 22">
                    <a:extLst>
                      <a:ext uri="{FF2B5EF4-FFF2-40B4-BE49-F238E27FC236}">
                        <a16:creationId xmlns:a16="http://schemas.microsoft.com/office/drawing/2014/main" id="{CEDE9BF6-5E0B-5841-B3D1-EF5ACA0A8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4" name="Rectangle 23">
                    <a:extLst>
                      <a:ext uri="{FF2B5EF4-FFF2-40B4-BE49-F238E27FC236}">
                        <a16:creationId xmlns:a16="http://schemas.microsoft.com/office/drawing/2014/main" id="{DFB5EDD5-4ABF-2A47-8A79-34D239BBD0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Rectangle 24">
                    <a:extLst>
                      <a:ext uri="{FF2B5EF4-FFF2-40B4-BE49-F238E27FC236}">
                        <a16:creationId xmlns:a16="http://schemas.microsoft.com/office/drawing/2014/main" id="{4E5D6702-6690-0345-9CCD-66BE64E36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6" name="Rectangle 25">
                    <a:extLst>
                      <a:ext uri="{FF2B5EF4-FFF2-40B4-BE49-F238E27FC236}">
                        <a16:creationId xmlns:a16="http://schemas.microsoft.com/office/drawing/2014/main" id="{FB4A3970-59EE-7B47-BF9A-4A7C9C17F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Rectangle 26">
                    <a:extLst>
                      <a:ext uri="{FF2B5EF4-FFF2-40B4-BE49-F238E27FC236}">
                        <a16:creationId xmlns:a16="http://schemas.microsoft.com/office/drawing/2014/main" id="{0DD665C6-9D1C-7F48-B31F-7FDC57A10D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Rectangle 27">
                    <a:extLst>
                      <a:ext uri="{FF2B5EF4-FFF2-40B4-BE49-F238E27FC236}">
                        <a16:creationId xmlns:a16="http://schemas.microsoft.com/office/drawing/2014/main" id="{177E80F9-67C8-CF43-A0ED-2F9F04FE04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Freeform 28">
                    <a:extLst>
                      <a:ext uri="{FF2B5EF4-FFF2-40B4-BE49-F238E27FC236}">
                        <a16:creationId xmlns:a16="http://schemas.microsoft.com/office/drawing/2014/main" id="{33657C21-A1DF-5441-869E-C03C5A03A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Rectangle 29">
                    <a:extLst>
                      <a:ext uri="{FF2B5EF4-FFF2-40B4-BE49-F238E27FC236}">
                        <a16:creationId xmlns:a16="http://schemas.microsoft.com/office/drawing/2014/main" id="{A8CD1C5D-7175-CB4A-9AEB-33E73495E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Rectangle 30">
                    <a:extLst>
                      <a:ext uri="{FF2B5EF4-FFF2-40B4-BE49-F238E27FC236}">
                        <a16:creationId xmlns:a16="http://schemas.microsoft.com/office/drawing/2014/main" id="{4B2045E4-1F7B-8C44-8F73-3B4FFE34E4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Rectangle 31">
                    <a:extLst>
                      <a:ext uri="{FF2B5EF4-FFF2-40B4-BE49-F238E27FC236}">
                        <a16:creationId xmlns:a16="http://schemas.microsoft.com/office/drawing/2014/main" id="{DD698C22-4590-174D-8CAB-5C91ED282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Freeform 32">
                    <a:extLst>
                      <a:ext uri="{FF2B5EF4-FFF2-40B4-BE49-F238E27FC236}">
                        <a16:creationId xmlns:a16="http://schemas.microsoft.com/office/drawing/2014/main" id="{AF848A40-ABDD-C842-BDB5-B988A46E9A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Rectangle 33">
                    <a:extLst>
                      <a:ext uri="{FF2B5EF4-FFF2-40B4-BE49-F238E27FC236}">
                        <a16:creationId xmlns:a16="http://schemas.microsoft.com/office/drawing/2014/main" id="{D5962087-C511-3E41-81A3-170CF768E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2" name="Group 6">
                  <a:extLst>
                    <a:ext uri="{FF2B5EF4-FFF2-40B4-BE49-F238E27FC236}">
                      <a16:creationId xmlns:a16="http://schemas.microsoft.com/office/drawing/2014/main" id="{E842F1DC-2C79-284A-A006-61CF37C69D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249607" y="3465495"/>
                  <a:ext cx="384338" cy="656973"/>
                  <a:chOff x="2907" y="1125"/>
                  <a:chExt cx="406" cy="694"/>
                </a:xfrm>
              </p:grpSpPr>
              <p:sp>
                <p:nvSpPr>
                  <p:cNvPr id="211" name="Freeform 7">
                    <a:extLst>
                      <a:ext uri="{FF2B5EF4-FFF2-40B4-BE49-F238E27FC236}">
                        <a16:creationId xmlns:a16="http://schemas.microsoft.com/office/drawing/2014/main" id="{97454316-2E94-9345-8DBE-1BE44E1A0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2" name="Rectangle 8">
                    <a:extLst>
                      <a:ext uri="{FF2B5EF4-FFF2-40B4-BE49-F238E27FC236}">
                        <a16:creationId xmlns:a16="http://schemas.microsoft.com/office/drawing/2014/main" id="{1ABD59E7-8B73-B646-9644-6133410268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Rectangle 9">
                    <a:extLst>
                      <a:ext uri="{FF2B5EF4-FFF2-40B4-BE49-F238E27FC236}">
                        <a16:creationId xmlns:a16="http://schemas.microsoft.com/office/drawing/2014/main" id="{53E36D91-ADFA-C84F-9ADC-5C64246E9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4" name="Rectangle 10">
                    <a:extLst>
                      <a:ext uri="{FF2B5EF4-FFF2-40B4-BE49-F238E27FC236}">
                        <a16:creationId xmlns:a16="http://schemas.microsoft.com/office/drawing/2014/main" id="{8E05130D-EC14-FA44-B750-2CE638FD2A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5" name="Rectangle 11">
                    <a:extLst>
                      <a:ext uri="{FF2B5EF4-FFF2-40B4-BE49-F238E27FC236}">
                        <a16:creationId xmlns:a16="http://schemas.microsoft.com/office/drawing/2014/main" id="{E6DA415A-5331-734A-87D7-5C0F19447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3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Rectangle 12">
                    <a:extLst>
                      <a:ext uri="{FF2B5EF4-FFF2-40B4-BE49-F238E27FC236}">
                        <a16:creationId xmlns:a16="http://schemas.microsoft.com/office/drawing/2014/main" id="{EDBDBD74-C9B0-AA45-AC50-8F592AC3D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Rectangle 13">
                    <a:extLst>
                      <a:ext uri="{FF2B5EF4-FFF2-40B4-BE49-F238E27FC236}">
                        <a16:creationId xmlns:a16="http://schemas.microsoft.com/office/drawing/2014/main" id="{C36B60C1-D6CC-914D-8813-E4080B421B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Rectangle 14">
                    <a:extLst>
                      <a:ext uri="{FF2B5EF4-FFF2-40B4-BE49-F238E27FC236}">
                        <a16:creationId xmlns:a16="http://schemas.microsoft.com/office/drawing/2014/main" id="{67CE1FD6-39E9-EC49-AFD4-8678EFF5CD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Rectangle 15">
                    <a:extLst>
                      <a:ext uri="{FF2B5EF4-FFF2-40B4-BE49-F238E27FC236}">
                        <a16:creationId xmlns:a16="http://schemas.microsoft.com/office/drawing/2014/main" id="{D392A7B9-7378-B842-90B8-8A0686AB7B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5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0" name="Rectangle 16">
                    <a:extLst>
                      <a:ext uri="{FF2B5EF4-FFF2-40B4-BE49-F238E27FC236}">
                        <a16:creationId xmlns:a16="http://schemas.microsoft.com/office/drawing/2014/main" id="{B333B4EA-CD2B-294E-8D79-2DC86AD42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1" name="Rectangle 17">
                    <a:extLst>
                      <a:ext uri="{FF2B5EF4-FFF2-40B4-BE49-F238E27FC236}">
                        <a16:creationId xmlns:a16="http://schemas.microsoft.com/office/drawing/2014/main" id="{8BB98A68-0F7E-994F-8694-920AA36428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2" name="Rectangle 18">
                    <a:extLst>
                      <a:ext uri="{FF2B5EF4-FFF2-40B4-BE49-F238E27FC236}">
                        <a16:creationId xmlns:a16="http://schemas.microsoft.com/office/drawing/2014/main" id="{0CDC6657-A2A1-5D44-86AF-4D91CE8B79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Rectangle 19">
                    <a:extLst>
                      <a:ext uri="{FF2B5EF4-FFF2-40B4-BE49-F238E27FC236}">
                        <a16:creationId xmlns:a16="http://schemas.microsoft.com/office/drawing/2014/main" id="{941AD41C-54E1-9C4D-8583-7EE76B6CDE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6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4" name="Rectangle 20">
                    <a:extLst>
                      <a:ext uri="{FF2B5EF4-FFF2-40B4-BE49-F238E27FC236}">
                        <a16:creationId xmlns:a16="http://schemas.microsoft.com/office/drawing/2014/main" id="{550CBBA6-2EB8-2249-8177-CE0078A51D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5" name="Rectangle 21">
                    <a:extLst>
                      <a:ext uri="{FF2B5EF4-FFF2-40B4-BE49-F238E27FC236}">
                        <a16:creationId xmlns:a16="http://schemas.microsoft.com/office/drawing/2014/main" id="{7354E2FD-BAD8-2E4F-A934-4C0301450E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Rectangle 22">
                    <a:extLst>
                      <a:ext uri="{FF2B5EF4-FFF2-40B4-BE49-F238E27FC236}">
                        <a16:creationId xmlns:a16="http://schemas.microsoft.com/office/drawing/2014/main" id="{62ED803F-7AB4-C448-AC6C-6C3C4C3CFD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Rectangle 23">
                    <a:extLst>
                      <a:ext uri="{FF2B5EF4-FFF2-40B4-BE49-F238E27FC236}">
                        <a16:creationId xmlns:a16="http://schemas.microsoft.com/office/drawing/2014/main" id="{8A9DAB9C-0EAD-9E43-A15E-4CB396256A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8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Rectangle 24">
                    <a:extLst>
                      <a:ext uri="{FF2B5EF4-FFF2-40B4-BE49-F238E27FC236}">
                        <a16:creationId xmlns:a16="http://schemas.microsoft.com/office/drawing/2014/main" id="{3839EE15-21FF-2346-8AED-65B965D5E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Rectangle 25">
                    <a:extLst>
                      <a:ext uri="{FF2B5EF4-FFF2-40B4-BE49-F238E27FC236}">
                        <a16:creationId xmlns:a16="http://schemas.microsoft.com/office/drawing/2014/main" id="{814D807E-767F-2F4A-BB3E-61CA2741CC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3D3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0" name="Rectangle 26">
                    <a:extLst>
                      <a:ext uri="{FF2B5EF4-FFF2-40B4-BE49-F238E27FC236}">
                        <a16:creationId xmlns:a16="http://schemas.microsoft.com/office/drawing/2014/main" id="{7CE47A29-BB64-054F-9191-BDDEB58009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1" name="Rectangle 27">
                    <a:extLst>
                      <a:ext uri="{FF2B5EF4-FFF2-40B4-BE49-F238E27FC236}">
                        <a16:creationId xmlns:a16="http://schemas.microsoft.com/office/drawing/2014/main" id="{76FA1BA6-81BA-8A46-B6DD-A1421922A5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50"/>
                    <a:ext cx="191" cy="12"/>
                  </a:xfrm>
                  <a:prstGeom prst="rect">
                    <a:avLst/>
                  </a:prstGeom>
                  <a:solidFill>
                    <a:srgbClr val="FCE3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2" name="Freeform 28">
                    <a:extLst>
                      <a:ext uri="{FF2B5EF4-FFF2-40B4-BE49-F238E27FC236}">
                        <a16:creationId xmlns:a16="http://schemas.microsoft.com/office/drawing/2014/main" id="{6C04D848-05A1-8C42-A8B0-D320DBBCEE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99E9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3" name="Rectangle 29">
                    <a:extLst>
                      <a:ext uri="{FF2B5EF4-FFF2-40B4-BE49-F238E27FC236}">
                        <a16:creationId xmlns:a16="http://schemas.microsoft.com/office/drawing/2014/main" id="{8178EE7D-0A6A-0148-A510-74BFE09FEE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4" name="Rectangle 30">
                    <a:extLst>
                      <a:ext uri="{FF2B5EF4-FFF2-40B4-BE49-F238E27FC236}">
                        <a16:creationId xmlns:a16="http://schemas.microsoft.com/office/drawing/2014/main" id="{44012D2A-1A31-4640-A183-40D587948C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5" name="Rectangle 31">
                    <a:extLst>
                      <a:ext uri="{FF2B5EF4-FFF2-40B4-BE49-F238E27FC236}">
                        <a16:creationId xmlns:a16="http://schemas.microsoft.com/office/drawing/2014/main" id="{210A4898-0CF4-A84E-AE20-9423C79F9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6" name="Freeform 32">
                    <a:extLst>
                      <a:ext uri="{FF2B5EF4-FFF2-40B4-BE49-F238E27FC236}">
                        <a16:creationId xmlns:a16="http://schemas.microsoft.com/office/drawing/2014/main" id="{D2753FCD-584C-CB42-AD24-845661E47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3A3A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37" name="Rectangle 33">
                    <a:extLst>
                      <a:ext uri="{FF2B5EF4-FFF2-40B4-BE49-F238E27FC236}">
                        <a16:creationId xmlns:a16="http://schemas.microsoft.com/office/drawing/2014/main" id="{F31B1FEE-190D-E54B-BECB-A64A3C1CF2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5858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3" name="Group 6">
                  <a:extLst>
                    <a:ext uri="{FF2B5EF4-FFF2-40B4-BE49-F238E27FC236}">
                      <a16:creationId xmlns:a16="http://schemas.microsoft.com/office/drawing/2014/main" id="{86370AF5-6210-0846-AA70-322570C500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950619" y="3351501"/>
                  <a:ext cx="464872" cy="794633"/>
                  <a:chOff x="2907" y="1125"/>
                  <a:chExt cx="406" cy="694"/>
                </a:xfrm>
              </p:grpSpPr>
              <p:sp>
                <p:nvSpPr>
                  <p:cNvPr id="184" name="Freeform 7">
                    <a:extLst>
                      <a:ext uri="{FF2B5EF4-FFF2-40B4-BE49-F238E27FC236}">
                        <a16:creationId xmlns:a16="http://schemas.microsoft.com/office/drawing/2014/main" id="{A6894529-4340-E045-BFA3-E4BF91D6B7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125"/>
                    <a:ext cx="379" cy="649"/>
                  </a:xfrm>
                  <a:custGeom>
                    <a:avLst/>
                    <a:gdLst>
                      <a:gd name="T0" fmla="*/ 1137 w 1137"/>
                      <a:gd name="T1" fmla="*/ 1946 h 1946"/>
                      <a:gd name="T2" fmla="*/ 0 w 1137"/>
                      <a:gd name="T3" fmla="*/ 1946 h 1946"/>
                      <a:gd name="T4" fmla="*/ 0 w 1137"/>
                      <a:gd name="T5" fmla="*/ 58 h 1946"/>
                      <a:gd name="T6" fmla="*/ 0 w 1137"/>
                      <a:gd name="T7" fmla="*/ 58 h 1946"/>
                      <a:gd name="T8" fmla="*/ 1 w 1137"/>
                      <a:gd name="T9" fmla="*/ 46 h 1946"/>
                      <a:gd name="T10" fmla="*/ 4 w 1137"/>
                      <a:gd name="T11" fmla="*/ 36 h 1946"/>
                      <a:gd name="T12" fmla="*/ 10 w 1137"/>
                      <a:gd name="T13" fmla="*/ 26 h 1946"/>
                      <a:gd name="T14" fmla="*/ 17 w 1137"/>
                      <a:gd name="T15" fmla="*/ 17 h 1946"/>
                      <a:gd name="T16" fmla="*/ 26 w 1137"/>
                      <a:gd name="T17" fmla="*/ 10 h 1946"/>
                      <a:gd name="T18" fmla="*/ 36 w 1137"/>
                      <a:gd name="T19" fmla="*/ 4 h 1946"/>
                      <a:gd name="T20" fmla="*/ 46 w 1137"/>
                      <a:gd name="T21" fmla="*/ 1 h 1946"/>
                      <a:gd name="T22" fmla="*/ 58 w 1137"/>
                      <a:gd name="T23" fmla="*/ 0 h 1946"/>
                      <a:gd name="T24" fmla="*/ 1078 w 1137"/>
                      <a:gd name="T25" fmla="*/ 0 h 1946"/>
                      <a:gd name="T26" fmla="*/ 1078 w 1137"/>
                      <a:gd name="T27" fmla="*/ 0 h 1946"/>
                      <a:gd name="T28" fmla="*/ 1090 w 1137"/>
                      <a:gd name="T29" fmla="*/ 1 h 1946"/>
                      <a:gd name="T30" fmla="*/ 1102 w 1137"/>
                      <a:gd name="T31" fmla="*/ 4 h 1946"/>
                      <a:gd name="T32" fmla="*/ 1111 w 1137"/>
                      <a:gd name="T33" fmla="*/ 10 h 1946"/>
                      <a:gd name="T34" fmla="*/ 1120 w 1137"/>
                      <a:gd name="T35" fmla="*/ 17 h 1946"/>
                      <a:gd name="T36" fmla="*/ 1126 w 1137"/>
                      <a:gd name="T37" fmla="*/ 26 h 1946"/>
                      <a:gd name="T38" fmla="*/ 1132 w 1137"/>
                      <a:gd name="T39" fmla="*/ 36 h 1946"/>
                      <a:gd name="T40" fmla="*/ 1136 w 1137"/>
                      <a:gd name="T41" fmla="*/ 46 h 1946"/>
                      <a:gd name="T42" fmla="*/ 1137 w 1137"/>
                      <a:gd name="T43" fmla="*/ 58 h 1946"/>
                      <a:gd name="T44" fmla="*/ 1137 w 1137"/>
                      <a:gd name="T45" fmla="*/ 1946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37" h="1946">
                        <a:moveTo>
                          <a:pt x="1137" y="1946"/>
                        </a:moveTo>
                        <a:lnTo>
                          <a:pt x="0" y="194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" y="46"/>
                        </a:lnTo>
                        <a:lnTo>
                          <a:pt x="4" y="36"/>
                        </a:lnTo>
                        <a:lnTo>
                          <a:pt x="10" y="26"/>
                        </a:lnTo>
                        <a:lnTo>
                          <a:pt x="17" y="17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1"/>
                        </a:lnTo>
                        <a:lnTo>
                          <a:pt x="58" y="0"/>
                        </a:lnTo>
                        <a:lnTo>
                          <a:pt x="1078" y="0"/>
                        </a:lnTo>
                        <a:lnTo>
                          <a:pt x="1078" y="0"/>
                        </a:lnTo>
                        <a:lnTo>
                          <a:pt x="1090" y="1"/>
                        </a:lnTo>
                        <a:lnTo>
                          <a:pt x="1102" y="4"/>
                        </a:lnTo>
                        <a:lnTo>
                          <a:pt x="1111" y="10"/>
                        </a:lnTo>
                        <a:lnTo>
                          <a:pt x="1120" y="17"/>
                        </a:lnTo>
                        <a:lnTo>
                          <a:pt x="1126" y="26"/>
                        </a:lnTo>
                        <a:lnTo>
                          <a:pt x="1132" y="36"/>
                        </a:lnTo>
                        <a:lnTo>
                          <a:pt x="1136" y="46"/>
                        </a:lnTo>
                        <a:lnTo>
                          <a:pt x="1137" y="58"/>
                        </a:lnTo>
                        <a:lnTo>
                          <a:pt x="1137" y="1946"/>
                        </a:lnTo>
                        <a:close/>
                      </a:path>
                    </a:pathLst>
                  </a:custGeom>
                  <a:solidFill>
                    <a:srgbClr val="5151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" name="Rectangle 8">
                    <a:extLst>
                      <a:ext uri="{FF2B5EF4-FFF2-40B4-BE49-F238E27FC236}">
                        <a16:creationId xmlns:a16="http://schemas.microsoft.com/office/drawing/2014/main" id="{CE01886B-33C0-A143-AD19-B1A97985B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166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" name="Rectangle 9">
                    <a:extLst>
                      <a:ext uri="{FF2B5EF4-FFF2-40B4-BE49-F238E27FC236}">
                        <a16:creationId xmlns:a16="http://schemas.microsoft.com/office/drawing/2014/main" id="{42F982C0-E4F9-8F47-961C-C948AA1CFD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180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" name="Rectangle 10">
                    <a:extLst>
                      <a:ext uri="{FF2B5EF4-FFF2-40B4-BE49-F238E27FC236}">
                        <a16:creationId xmlns:a16="http://schemas.microsoft.com/office/drawing/2014/main" id="{73283EB1-B3C1-304B-AA60-07BB80A9A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197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" name="Rectangle 11">
                    <a:extLst>
                      <a:ext uri="{FF2B5EF4-FFF2-40B4-BE49-F238E27FC236}">
                        <a16:creationId xmlns:a16="http://schemas.microsoft.com/office/drawing/2014/main" id="{51645589-8BA8-984D-83C2-B47E6B05D5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202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Rectangle 12">
                    <a:extLst>
                      <a:ext uri="{FF2B5EF4-FFF2-40B4-BE49-F238E27FC236}">
                        <a16:creationId xmlns:a16="http://schemas.microsoft.com/office/drawing/2014/main" id="{D126A1EA-B549-BA42-B9C6-3027232F3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278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Rectangle 13">
                    <a:extLst>
                      <a:ext uri="{FF2B5EF4-FFF2-40B4-BE49-F238E27FC236}">
                        <a16:creationId xmlns:a16="http://schemas.microsoft.com/office/drawing/2014/main" id="{7A5CA483-89F0-0F44-84E7-5530E7768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292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1" name="Rectangle 14">
                    <a:extLst>
                      <a:ext uri="{FF2B5EF4-FFF2-40B4-BE49-F238E27FC236}">
                        <a16:creationId xmlns:a16="http://schemas.microsoft.com/office/drawing/2014/main" id="{F587950A-2597-2644-9C9B-90E20D9E5E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309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Rectangle 15">
                    <a:extLst>
                      <a:ext uri="{FF2B5EF4-FFF2-40B4-BE49-F238E27FC236}">
                        <a16:creationId xmlns:a16="http://schemas.microsoft.com/office/drawing/2014/main" id="{F2380735-559F-7549-A169-D57265D13B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314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" name="Rectangle 16">
                    <a:extLst>
                      <a:ext uri="{FF2B5EF4-FFF2-40B4-BE49-F238E27FC236}">
                        <a16:creationId xmlns:a16="http://schemas.microsoft.com/office/drawing/2014/main" id="{B3BDF812-5E34-C740-AE4A-882E191A66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390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Rectangle 17">
                    <a:extLst>
                      <a:ext uri="{FF2B5EF4-FFF2-40B4-BE49-F238E27FC236}">
                        <a16:creationId xmlns:a16="http://schemas.microsoft.com/office/drawing/2014/main" id="{06C162CA-DD3C-044F-AB61-2EE52120CB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403"/>
                    <a:ext cx="282" cy="59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Rectangle 18">
                    <a:extLst>
                      <a:ext uri="{FF2B5EF4-FFF2-40B4-BE49-F238E27FC236}">
                        <a16:creationId xmlns:a16="http://schemas.microsoft.com/office/drawing/2014/main" id="{39D0390E-FECA-C349-8567-93C6E352C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420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Rectangle 19">
                    <a:extLst>
                      <a:ext uri="{FF2B5EF4-FFF2-40B4-BE49-F238E27FC236}">
                        <a16:creationId xmlns:a16="http://schemas.microsoft.com/office/drawing/2014/main" id="{86126F4B-23D3-1249-AA3C-991F9D992A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425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" name="Rectangle 20">
                    <a:extLst>
                      <a:ext uri="{FF2B5EF4-FFF2-40B4-BE49-F238E27FC236}">
                        <a16:creationId xmlns:a16="http://schemas.microsoft.com/office/drawing/2014/main" id="{0B851A68-44F5-2040-9DB9-17ACC8844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501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" name="Rectangle 21">
                    <a:extLst>
                      <a:ext uri="{FF2B5EF4-FFF2-40B4-BE49-F238E27FC236}">
                        <a16:creationId xmlns:a16="http://schemas.microsoft.com/office/drawing/2014/main" id="{0D4BD709-3BD2-CF49-84AE-B3BC7FD76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515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" name="Rectangle 22">
                    <a:extLst>
                      <a:ext uri="{FF2B5EF4-FFF2-40B4-BE49-F238E27FC236}">
                        <a16:creationId xmlns:a16="http://schemas.microsoft.com/office/drawing/2014/main" id="{5857F5CE-7DA4-8449-9964-373631704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532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Rectangle 23">
                    <a:extLst>
                      <a:ext uri="{FF2B5EF4-FFF2-40B4-BE49-F238E27FC236}">
                        <a16:creationId xmlns:a16="http://schemas.microsoft.com/office/drawing/2014/main" id="{7F7AF62F-D8F7-5E43-8D23-1888D94FE1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537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Rectangle 24">
                    <a:extLst>
                      <a:ext uri="{FF2B5EF4-FFF2-40B4-BE49-F238E27FC236}">
                        <a16:creationId xmlns:a16="http://schemas.microsoft.com/office/drawing/2014/main" id="{C8EC97FA-9BD9-224F-B0DC-8882EE7A60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613"/>
                    <a:ext cx="309" cy="72"/>
                  </a:xfrm>
                  <a:prstGeom prst="round2SameRect">
                    <a:avLst/>
                  </a:pr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Rectangle 25">
                    <a:extLst>
                      <a:ext uri="{FF2B5EF4-FFF2-40B4-BE49-F238E27FC236}">
                        <a16:creationId xmlns:a16="http://schemas.microsoft.com/office/drawing/2014/main" id="{49B97E4E-6993-6F4B-B764-82E13340F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9" y="1627"/>
                    <a:ext cx="282" cy="58"/>
                  </a:xfrm>
                  <a:prstGeom prst="round2SameRect">
                    <a:avLst/>
                  </a:prstGeom>
                  <a:solidFill>
                    <a:srgbClr val="1F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Rectangle 26">
                    <a:extLst>
                      <a:ext uri="{FF2B5EF4-FFF2-40B4-BE49-F238E27FC236}">
                        <a16:creationId xmlns:a16="http://schemas.microsoft.com/office/drawing/2014/main" id="{F5DDD7E4-A30F-CA45-879B-606E8D42D2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1644"/>
                    <a:ext cx="25" cy="24"/>
                  </a:xfrm>
                  <a:prstGeom prst="roundRect">
                    <a:avLst/>
                  </a:pr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Rectangle 27">
                    <a:extLst>
                      <a:ext uri="{FF2B5EF4-FFF2-40B4-BE49-F238E27FC236}">
                        <a16:creationId xmlns:a16="http://schemas.microsoft.com/office/drawing/2014/main" id="{D7D0312A-1576-1943-9AAE-1958064969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9" y="1649"/>
                    <a:ext cx="191" cy="13"/>
                  </a:xfrm>
                  <a:prstGeom prst="rect">
                    <a:avLst/>
                  </a:prstGeom>
                  <a:solidFill>
                    <a:srgbClr val="FAD2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Freeform 28">
                    <a:extLst>
                      <a:ext uri="{FF2B5EF4-FFF2-40B4-BE49-F238E27FC236}">
                        <a16:creationId xmlns:a16="http://schemas.microsoft.com/office/drawing/2014/main" id="{B57FF0DD-8942-1445-A1FD-CAD30E1D4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8" y="1718"/>
                    <a:ext cx="17" cy="17"/>
                  </a:xfrm>
                  <a:custGeom>
                    <a:avLst/>
                    <a:gdLst>
                      <a:gd name="T0" fmla="*/ 51 w 51"/>
                      <a:gd name="T1" fmla="*/ 25 h 50"/>
                      <a:gd name="T2" fmla="*/ 51 w 51"/>
                      <a:gd name="T3" fmla="*/ 25 h 50"/>
                      <a:gd name="T4" fmla="*/ 49 w 51"/>
                      <a:gd name="T5" fmla="*/ 30 h 50"/>
                      <a:gd name="T6" fmla="*/ 48 w 51"/>
                      <a:gd name="T7" fmla="*/ 35 h 50"/>
                      <a:gd name="T8" fmla="*/ 46 w 51"/>
                      <a:gd name="T9" fmla="*/ 40 h 50"/>
                      <a:gd name="T10" fmla="*/ 43 w 51"/>
                      <a:gd name="T11" fmla="*/ 43 h 50"/>
                      <a:gd name="T12" fmla="*/ 40 w 51"/>
                      <a:gd name="T13" fmla="*/ 46 h 50"/>
                      <a:gd name="T14" fmla="*/ 35 w 51"/>
                      <a:gd name="T15" fmla="*/ 48 h 50"/>
                      <a:gd name="T16" fmla="*/ 30 w 51"/>
                      <a:gd name="T17" fmla="*/ 49 h 50"/>
                      <a:gd name="T18" fmla="*/ 25 w 51"/>
                      <a:gd name="T19" fmla="*/ 50 h 50"/>
                      <a:gd name="T20" fmla="*/ 25 w 51"/>
                      <a:gd name="T21" fmla="*/ 50 h 50"/>
                      <a:gd name="T22" fmla="*/ 20 w 51"/>
                      <a:gd name="T23" fmla="*/ 49 h 50"/>
                      <a:gd name="T24" fmla="*/ 15 w 51"/>
                      <a:gd name="T25" fmla="*/ 48 h 50"/>
                      <a:gd name="T26" fmla="*/ 11 w 51"/>
                      <a:gd name="T27" fmla="*/ 46 h 50"/>
                      <a:gd name="T28" fmla="*/ 7 w 51"/>
                      <a:gd name="T29" fmla="*/ 43 h 50"/>
                      <a:gd name="T30" fmla="*/ 4 w 51"/>
                      <a:gd name="T31" fmla="*/ 40 h 50"/>
                      <a:gd name="T32" fmla="*/ 2 w 51"/>
                      <a:gd name="T33" fmla="*/ 35 h 50"/>
                      <a:gd name="T34" fmla="*/ 1 w 51"/>
                      <a:gd name="T35" fmla="*/ 30 h 50"/>
                      <a:gd name="T36" fmla="*/ 0 w 51"/>
                      <a:gd name="T37" fmla="*/ 25 h 50"/>
                      <a:gd name="T38" fmla="*/ 0 w 51"/>
                      <a:gd name="T39" fmla="*/ 25 h 50"/>
                      <a:gd name="T40" fmla="*/ 1 w 51"/>
                      <a:gd name="T41" fmla="*/ 20 h 50"/>
                      <a:gd name="T42" fmla="*/ 2 w 51"/>
                      <a:gd name="T43" fmla="*/ 15 h 50"/>
                      <a:gd name="T44" fmla="*/ 4 w 51"/>
                      <a:gd name="T45" fmla="*/ 11 h 50"/>
                      <a:gd name="T46" fmla="*/ 7 w 51"/>
                      <a:gd name="T47" fmla="*/ 7 h 50"/>
                      <a:gd name="T48" fmla="*/ 11 w 51"/>
                      <a:gd name="T49" fmla="*/ 4 h 50"/>
                      <a:gd name="T50" fmla="*/ 15 w 51"/>
                      <a:gd name="T51" fmla="*/ 2 h 50"/>
                      <a:gd name="T52" fmla="*/ 20 w 51"/>
                      <a:gd name="T53" fmla="*/ 1 h 50"/>
                      <a:gd name="T54" fmla="*/ 25 w 51"/>
                      <a:gd name="T55" fmla="*/ 0 h 50"/>
                      <a:gd name="T56" fmla="*/ 25 w 51"/>
                      <a:gd name="T57" fmla="*/ 0 h 50"/>
                      <a:gd name="T58" fmla="*/ 30 w 51"/>
                      <a:gd name="T59" fmla="*/ 1 h 50"/>
                      <a:gd name="T60" fmla="*/ 35 w 51"/>
                      <a:gd name="T61" fmla="*/ 2 h 50"/>
                      <a:gd name="T62" fmla="*/ 40 w 51"/>
                      <a:gd name="T63" fmla="*/ 4 h 50"/>
                      <a:gd name="T64" fmla="*/ 43 w 51"/>
                      <a:gd name="T65" fmla="*/ 7 h 50"/>
                      <a:gd name="T66" fmla="*/ 46 w 51"/>
                      <a:gd name="T67" fmla="*/ 11 h 50"/>
                      <a:gd name="T68" fmla="*/ 48 w 51"/>
                      <a:gd name="T69" fmla="*/ 15 h 50"/>
                      <a:gd name="T70" fmla="*/ 49 w 51"/>
                      <a:gd name="T71" fmla="*/ 20 h 50"/>
                      <a:gd name="T72" fmla="*/ 51 w 51"/>
                      <a:gd name="T73" fmla="*/ 25 h 50"/>
                      <a:gd name="T74" fmla="*/ 51 w 51"/>
                      <a:gd name="T75" fmla="*/ 25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1" h="50">
                        <a:moveTo>
                          <a:pt x="51" y="25"/>
                        </a:moveTo>
                        <a:lnTo>
                          <a:pt x="51" y="25"/>
                        </a:lnTo>
                        <a:lnTo>
                          <a:pt x="49" y="30"/>
                        </a:lnTo>
                        <a:lnTo>
                          <a:pt x="48" y="35"/>
                        </a:lnTo>
                        <a:lnTo>
                          <a:pt x="46" y="40"/>
                        </a:lnTo>
                        <a:lnTo>
                          <a:pt x="43" y="43"/>
                        </a:lnTo>
                        <a:lnTo>
                          <a:pt x="40" y="46"/>
                        </a:lnTo>
                        <a:lnTo>
                          <a:pt x="35" y="48"/>
                        </a:lnTo>
                        <a:lnTo>
                          <a:pt x="30" y="49"/>
                        </a:lnTo>
                        <a:lnTo>
                          <a:pt x="25" y="50"/>
                        </a:lnTo>
                        <a:lnTo>
                          <a:pt x="25" y="50"/>
                        </a:lnTo>
                        <a:lnTo>
                          <a:pt x="20" y="49"/>
                        </a:lnTo>
                        <a:lnTo>
                          <a:pt x="15" y="48"/>
                        </a:lnTo>
                        <a:lnTo>
                          <a:pt x="11" y="46"/>
                        </a:lnTo>
                        <a:lnTo>
                          <a:pt x="7" y="43"/>
                        </a:lnTo>
                        <a:lnTo>
                          <a:pt x="4" y="40"/>
                        </a:lnTo>
                        <a:lnTo>
                          <a:pt x="2" y="35"/>
                        </a:lnTo>
                        <a:lnTo>
                          <a:pt x="1" y="3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1" y="20"/>
                        </a:lnTo>
                        <a:lnTo>
                          <a:pt x="2" y="15"/>
                        </a:lnTo>
                        <a:lnTo>
                          <a:pt x="4" y="11"/>
                        </a:lnTo>
                        <a:lnTo>
                          <a:pt x="7" y="7"/>
                        </a:lnTo>
                        <a:lnTo>
                          <a:pt x="11" y="4"/>
                        </a:lnTo>
                        <a:lnTo>
                          <a:pt x="15" y="2"/>
                        </a:lnTo>
                        <a:lnTo>
                          <a:pt x="20" y="1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30" y="1"/>
                        </a:lnTo>
                        <a:lnTo>
                          <a:pt x="35" y="2"/>
                        </a:lnTo>
                        <a:lnTo>
                          <a:pt x="40" y="4"/>
                        </a:lnTo>
                        <a:lnTo>
                          <a:pt x="43" y="7"/>
                        </a:lnTo>
                        <a:lnTo>
                          <a:pt x="46" y="11"/>
                        </a:lnTo>
                        <a:lnTo>
                          <a:pt x="48" y="15"/>
                        </a:lnTo>
                        <a:lnTo>
                          <a:pt x="49" y="20"/>
                        </a:lnTo>
                        <a:lnTo>
                          <a:pt x="51" y="25"/>
                        </a:lnTo>
                        <a:lnTo>
                          <a:pt x="51" y="25"/>
                        </a:lnTo>
                        <a:close/>
                      </a:path>
                    </a:pathLst>
                  </a:custGeom>
                  <a:solidFill>
                    <a:srgbClr val="79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Rectangle 29">
                    <a:extLst>
                      <a:ext uri="{FF2B5EF4-FFF2-40B4-BE49-F238E27FC236}">
                        <a16:creationId xmlns:a16="http://schemas.microsoft.com/office/drawing/2014/main" id="{36D8D004-24CD-FA45-8D9D-ECB8509ACF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8" y="1721"/>
                    <a:ext cx="85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Rectangle 30">
                    <a:extLst>
                      <a:ext uri="{FF2B5EF4-FFF2-40B4-BE49-F238E27FC236}">
                        <a16:creationId xmlns:a16="http://schemas.microsoft.com/office/drawing/2014/main" id="{B1DADB48-09ED-9148-933B-26AC414A37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52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Rectangle 31">
                    <a:extLst>
                      <a:ext uri="{FF2B5EF4-FFF2-40B4-BE49-F238E27FC236}">
                        <a16:creationId xmlns:a16="http://schemas.microsoft.com/office/drawing/2014/main" id="{8F00A61F-BE8D-D843-89BB-43C8A68E3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6" y="1721"/>
                    <a:ext cx="84" cy="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Freeform 32">
                    <a:extLst>
                      <a:ext uri="{FF2B5EF4-FFF2-40B4-BE49-F238E27FC236}">
                        <a16:creationId xmlns:a16="http://schemas.microsoft.com/office/drawing/2014/main" id="{9627B148-231C-CC4D-8602-7D10B2D04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1774"/>
                    <a:ext cx="406" cy="20"/>
                  </a:xfrm>
                  <a:custGeom>
                    <a:avLst/>
                    <a:gdLst>
                      <a:gd name="T0" fmla="*/ 1218 w 1218"/>
                      <a:gd name="T1" fmla="*/ 62 h 62"/>
                      <a:gd name="T2" fmla="*/ 0 w 1218"/>
                      <a:gd name="T3" fmla="*/ 62 h 62"/>
                      <a:gd name="T4" fmla="*/ 41 w 1218"/>
                      <a:gd name="T5" fmla="*/ 0 h 62"/>
                      <a:gd name="T6" fmla="*/ 1178 w 1218"/>
                      <a:gd name="T7" fmla="*/ 0 h 62"/>
                      <a:gd name="T8" fmla="*/ 1218 w 1218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8" h="62">
                        <a:moveTo>
                          <a:pt x="1218" y="62"/>
                        </a:moveTo>
                        <a:lnTo>
                          <a:pt x="0" y="62"/>
                        </a:lnTo>
                        <a:lnTo>
                          <a:pt x="41" y="0"/>
                        </a:lnTo>
                        <a:lnTo>
                          <a:pt x="1178" y="0"/>
                        </a:lnTo>
                        <a:lnTo>
                          <a:pt x="12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10" name="Rectangle 33">
                    <a:extLst>
                      <a:ext uri="{FF2B5EF4-FFF2-40B4-BE49-F238E27FC236}">
                        <a16:creationId xmlns:a16="http://schemas.microsoft.com/office/drawing/2014/main" id="{F80D7F52-70BF-8846-AB3E-7C88A1669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1794"/>
                    <a:ext cx="406" cy="25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30303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1EB1CDD-03A3-AF49-A1D0-102CE8ABDE00}"/>
                  </a:ext>
                </a:extLst>
              </p:cNvPr>
              <p:cNvSpPr txBox="1"/>
              <p:nvPr/>
            </p:nvSpPr>
            <p:spPr>
              <a:xfrm>
                <a:off x="375217" y="730286"/>
                <a:ext cx="16563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200" b="1" dirty="0" smtClean="0">
                    <a:latin typeface="DaunPenh" panose="01010101010101010101" pitchFamily="2" charset="0"/>
                    <a:ea typeface="나눔스퀘어라운드 Bold" panose="020B0600000101010101" pitchFamily="50" charset="-127"/>
                    <a:cs typeface="DaunPenh" panose="01010101010101010101" pitchFamily="2" charset="0"/>
                  </a:rPr>
                  <a:t>Web Server 3 Log</a:t>
                </a:r>
                <a:endParaRPr kumimoji="1" lang="ko-KR" altLang="en-US" sz="2200" b="1" dirty="0">
                  <a:latin typeface="DaunPenh" panose="01010101010101010101" pitchFamily="2" charset="0"/>
                  <a:ea typeface="나눔스퀘어라운드 Bold" panose="020B0600000101010101" pitchFamily="50" charset="-127"/>
                  <a:cs typeface="DaunPenh" panose="01010101010101010101" pitchFamily="2" charset="0"/>
                </a:endParaRPr>
              </a:p>
            </p:txBody>
          </p:sp>
        </p:grp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AD2DC72-77D2-024C-A552-C5366B945C7A}"/>
                </a:ext>
              </a:extLst>
            </p:cNvPr>
            <p:cNvSpPr/>
            <p:nvPr/>
          </p:nvSpPr>
          <p:spPr>
            <a:xfrm>
              <a:off x="531409" y="1816081"/>
              <a:ext cx="1032934" cy="406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ETL</a:t>
              </a:r>
              <a:endParaRPr kumimoji="1" lang="ko-KR" altLang="en-US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CAD2DC72-77D2-024C-A552-C5366B945C7A}"/>
                </a:ext>
              </a:extLst>
            </p:cNvPr>
            <p:cNvSpPr/>
            <p:nvPr/>
          </p:nvSpPr>
          <p:spPr>
            <a:xfrm>
              <a:off x="2175731" y="1816081"/>
              <a:ext cx="1032934" cy="406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ETL</a:t>
              </a:r>
              <a:endParaRPr kumimoji="1" lang="ko-KR" altLang="en-US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AD2DC72-77D2-024C-A552-C5366B945C7A}"/>
                </a:ext>
              </a:extLst>
            </p:cNvPr>
            <p:cNvSpPr/>
            <p:nvPr/>
          </p:nvSpPr>
          <p:spPr>
            <a:xfrm>
              <a:off x="3811173" y="1816081"/>
              <a:ext cx="1032934" cy="406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ETL</a:t>
              </a:r>
              <a:endParaRPr kumimoji="1" lang="ko-KR" altLang="en-US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295" name="그룹 294"/>
            <p:cNvGrpSpPr/>
            <p:nvPr/>
          </p:nvGrpSpPr>
          <p:grpSpPr>
            <a:xfrm>
              <a:off x="1967116" y="3201071"/>
              <a:ext cx="1438492" cy="756488"/>
              <a:chOff x="1967116" y="3077246"/>
              <a:chExt cx="1438492" cy="756488"/>
            </a:xfrm>
          </p:grpSpPr>
          <p:sp>
            <p:nvSpPr>
              <p:cNvPr id="292" name="모서리가 둥근 직사각형 291"/>
              <p:cNvSpPr/>
              <p:nvPr/>
            </p:nvSpPr>
            <p:spPr>
              <a:xfrm>
                <a:off x="1967116" y="3077246"/>
                <a:ext cx="1438492" cy="756488"/>
              </a:xfrm>
              <a:prstGeom prst="roundRect">
                <a:avLst>
                  <a:gd name="adj" fmla="val 5755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4" name="그림 273">
                <a:extLst>
                  <a:ext uri="{FF2B5EF4-FFF2-40B4-BE49-F238E27FC236}">
                    <a16:creationId xmlns:a16="http://schemas.microsoft.com/office/drawing/2014/main" id="{3CA26A00-A4B5-9A40-9F68-D65EC93E8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243" y="3126296"/>
                <a:ext cx="1240212" cy="660880"/>
              </a:xfrm>
              <a:prstGeom prst="rect">
                <a:avLst/>
              </a:prstGeom>
            </p:spPr>
          </p:pic>
        </p:grpSp>
        <p:grpSp>
          <p:nvGrpSpPr>
            <p:cNvPr id="284" name="그룹 283"/>
            <p:cNvGrpSpPr/>
            <p:nvPr/>
          </p:nvGrpSpPr>
          <p:grpSpPr>
            <a:xfrm>
              <a:off x="1818110" y="2845890"/>
              <a:ext cx="1695191" cy="261610"/>
              <a:chOff x="213037" y="2760165"/>
              <a:chExt cx="1695191" cy="26161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320731" y="2771133"/>
                <a:ext cx="1479803" cy="24071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213037" y="2760165"/>
                <a:ext cx="16951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accent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ko-KR" sz="11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1100" b="1" dirty="0">
                    <a:solidFill>
                      <a:schemeClr val="accent1">
                        <a:lumMod val="75000"/>
                      </a:schemeClr>
                    </a:solidFill>
                  </a:rPr>
                  <a:t>Log </a:t>
                </a:r>
                <a:r>
                  <a:rPr kumimoji="1" lang="en-US" altLang="ko-KR" sz="11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Stream broker</a:t>
                </a:r>
                <a:endParaRPr kumimoji="1" lang="ko-KR" altLang="en-US" sz="11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87" name="그룹 286"/>
            <p:cNvGrpSpPr/>
            <p:nvPr/>
          </p:nvGrpSpPr>
          <p:grpSpPr>
            <a:xfrm>
              <a:off x="3466042" y="2845890"/>
              <a:ext cx="1695191" cy="261610"/>
              <a:chOff x="213037" y="2760165"/>
              <a:chExt cx="1695191" cy="261610"/>
            </a:xfrm>
          </p:grpSpPr>
          <p:sp>
            <p:nvSpPr>
              <p:cNvPr id="288" name="직사각형 287"/>
              <p:cNvSpPr/>
              <p:nvPr/>
            </p:nvSpPr>
            <p:spPr>
              <a:xfrm>
                <a:off x="320731" y="2771133"/>
                <a:ext cx="1479803" cy="24071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213037" y="2760165"/>
                <a:ext cx="16951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accent1">
                        <a:lumMod val="75000"/>
                      </a:schemeClr>
                    </a:solidFill>
                  </a:rPr>
                  <a:t>3</a:t>
                </a:r>
                <a:r>
                  <a:rPr kumimoji="1" lang="en-US" altLang="ko-KR" sz="11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1100" b="1" dirty="0">
                    <a:solidFill>
                      <a:schemeClr val="accent1">
                        <a:lumMod val="75000"/>
                      </a:schemeClr>
                    </a:solidFill>
                  </a:rPr>
                  <a:t>Log </a:t>
                </a:r>
                <a:r>
                  <a:rPr kumimoji="1" lang="en-US" altLang="ko-KR" sz="11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Stream broker</a:t>
                </a:r>
                <a:endParaRPr kumimoji="1" lang="ko-KR" altLang="en-US" sz="11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00" name="직사각형 299"/>
            <p:cNvSpPr/>
            <p:nvPr/>
          </p:nvSpPr>
          <p:spPr>
            <a:xfrm>
              <a:off x="256984" y="4313187"/>
              <a:ext cx="4886516" cy="1081773"/>
            </a:xfrm>
            <a:prstGeom prst="rect">
              <a:avLst/>
            </a:prstGeom>
            <a:noFill/>
            <a:ln w="28575">
              <a:solidFill>
                <a:srgbClr val="E16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1" name="그림 3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8722" y="4338770"/>
              <a:ext cx="1524000" cy="1000125"/>
            </a:xfrm>
            <a:prstGeom prst="rect">
              <a:avLst/>
            </a:prstGeom>
          </p:spPr>
        </p:pic>
        <p:cxnSp>
          <p:nvCxnSpPr>
            <p:cNvPr id="306" name="직선 화살표 연결선 305"/>
            <p:cNvCxnSpPr/>
            <p:nvPr/>
          </p:nvCxnSpPr>
          <p:spPr>
            <a:xfrm>
              <a:off x="5172432" y="4815840"/>
              <a:ext cx="1101454" cy="0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그룹 319"/>
            <p:cNvGrpSpPr/>
            <p:nvPr/>
          </p:nvGrpSpPr>
          <p:grpSpPr>
            <a:xfrm>
              <a:off x="6273886" y="4437596"/>
              <a:ext cx="2267359" cy="756488"/>
              <a:chOff x="6170240" y="4422356"/>
              <a:chExt cx="2267359" cy="756488"/>
            </a:xfrm>
          </p:grpSpPr>
          <p:sp>
            <p:nvSpPr>
              <p:cNvPr id="318" name="모서리가 둥근 직사각형 317"/>
              <p:cNvSpPr/>
              <p:nvPr/>
            </p:nvSpPr>
            <p:spPr>
              <a:xfrm>
                <a:off x="6170240" y="4422356"/>
                <a:ext cx="2267359" cy="756488"/>
              </a:xfrm>
              <a:prstGeom prst="roundRect">
                <a:avLst>
                  <a:gd name="adj" fmla="val 5755"/>
                </a:avLst>
              </a:prstGeom>
              <a:noFill/>
              <a:ln w="28575">
                <a:solidFill>
                  <a:srgbClr val="4FA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" name="그림 313">
                <a:extLst>
                  <a:ext uri="{FF2B5EF4-FFF2-40B4-BE49-F238E27FC236}">
                    <a16:creationId xmlns:a16="http://schemas.microsoft.com/office/drawing/2014/main" id="{267D9AC9-BC9B-AA44-AB05-1DD30000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3886" y="4569234"/>
                <a:ext cx="2060095" cy="478235"/>
              </a:xfrm>
              <a:prstGeom prst="rect">
                <a:avLst/>
              </a:prstGeom>
            </p:spPr>
          </p:pic>
        </p:grp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5186571" y="4893767"/>
              <a:ext cx="9836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Process collected log data in real time.</a:t>
              </a:r>
              <a:endParaRPr kumimoji="1" lang="ko-KR" altLang="en-US" sz="1100" b="1" dirty="0"/>
            </a:p>
          </p:txBody>
        </p:sp>
        <p:pic>
          <p:nvPicPr>
            <p:cNvPr id="325" name="그림 324">
              <a:extLst>
                <a:ext uri="{FF2B5EF4-FFF2-40B4-BE49-F238E27FC236}">
                  <a16:creationId xmlns:a16="http://schemas.microsoft.com/office/drawing/2014/main" id="{2E5A121A-7D01-0B4E-998A-CFC335EE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1987" y="4172263"/>
              <a:ext cx="3222779" cy="1267613"/>
            </a:xfrm>
            <a:prstGeom prst="rect">
              <a:avLst/>
            </a:prstGeom>
          </p:spPr>
        </p:pic>
        <p:pic>
          <p:nvPicPr>
            <p:cNvPr id="316" name="그림 315">
              <a:extLst>
                <a:ext uri="{FF2B5EF4-FFF2-40B4-BE49-F238E27FC236}">
                  <a16:creationId xmlns:a16="http://schemas.microsoft.com/office/drawing/2014/main" id="{0F7C1506-12D7-8B4A-9ACE-E3B5FFE6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9791" y="4268950"/>
              <a:ext cx="1387172" cy="1271578"/>
            </a:xfrm>
            <a:prstGeom prst="rect">
              <a:avLst/>
            </a:prstGeom>
          </p:spPr>
        </p:pic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6442706" y="5186495"/>
              <a:ext cx="1960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Time series database</a:t>
              </a:r>
              <a:endParaRPr kumimoji="1" lang="ko-KR" altLang="en-US" sz="1100" b="1" dirty="0"/>
            </a:p>
          </p:txBody>
        </p:sp>
        <p:sp>
          <p:nvSpPr>
            <p:cNvPr id="328" name="갈매기형 수장 327"/>
            <p:cNvSpPr/>
            <p:nvPr/>
          </p:nvSpPr>
          <p:spPr>
            <a:xfrm>
              <a:off x="8615793" y="4584474"/>
              <a:ext cx="272388" cy="395892"/>
            </a:xfrm>
            <a:prstGeom prst="chevron">
              <a:avLst/>
            </a:prstGeom>
            <a:solidFill>
              <a:srgbClr val="4FA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9224798" y="5479524"/>
              <a:ext cx="2277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Dashboard integrated log monitoring service</a:t>
              </a:r>
              <a:endParaRPr kumimoji="1" lang="ko-KR" altLang="en-US" sz="1100" b="1" dirty="0"/>
            </a:p>
          </p:txBody>
        </p:sp>
        <p:grpSp>
          <p:nvGrpSpPr>
            <p:cNvPr id="334" name="그룹 333"/>
            <p:cNvGrpSpPr/>
            <p:nvPr/>
          </p:nvGrpSpPr>
          <p:grpSpPr>
            <a:xfrm>
              <a:off x="5654040" y="2810127"/>
              <a:ext cx="589366" cy="2023631"/>
              <a:chOff x="5654040" y="2810127"/>
              <a:chExt cx="589366" cy="2023631"/>
            </a:xfrm>
          </p:grpSpPr>
          <p:cxnSp>
            <p:nvCxnSpPr>
              <p:cNvPr id="331" name="직선 연결선 330"/>
              <p:cNvCxnSpPr/>
              <p:nvPr/>
            </p:nvCxnSpPr>
            <p:spPr>
              <a:xfrm>
                <a:off x="5673657" y="2810127"/>
                <a:ext cx="0" cy="2023631"/>
              </a:xfrm>
              <a:prstGeom prst="line">
                <a:avLst/>
              </a:prstGeom>
              <a:ln w="38100">
                <a:solidFill>
                  <a:srgbClr val="F8CB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화살표 연결선 331"/>
              <p:cNvCxnSpPr/>
              <p:nvPr/>
            </p:nvCxnSpPr>
            <p:spPr>
              <a:xfrm>
                <a:off x="5654040" y="2819895"/>
                <a:ext cx="589366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1" name="그룹 340"/>
            <p:cNvGrpSpPr/>
            <p:nvPr/>
          </p:nvGrpSpPr>
          <p:grpSpPr>
            <a:xfrm>
              <a:off x="6294513" y="2479452"/>
              <a:ext cx="2148841" cy="756488"/>
              <a:chOff x="6583680" y="2114979"/>
              <a:chExt cx="2148841" cy="756488"/>
            </a:xfrm>
          </p:grpSpPr>
          <p:pic>
            <p:nvPicPr>
              <p:cNvPr id="339" name="그림 338">
                <a:extLst>
                  <a:ext uri="{FF2B5EF4-FFF2-40B4-BE49-F238E27FC236}">
                    <a16:creationId xmlns:a16="http://schemas.microsoft.com/office/drawing/2014/main" id="{AC158549-2222-CB46-843E-30AE82FD5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1890" y="2239905"/>
                <a:ext cx="2003073" cy="498541"/>
              </a:xfrm>
              <a:prstGeom prst="rect">
                <a:avLst/>
              </a:prstGeom>
            </p:spPr>
          </p:pic>
          <p:sp>
            <p:nvSpPr>
              <p:cNvPr id="340" name="모서리가 둥근 직사각형 339"/>
              <p:cNvSpPr/>
              <p:nvPr/>
            </p:nvSpPr>
            <p:spPr>
              <a:xfrm>
                <a:off x="6583680" y="2114979"/>
                <a:ext cx="2148841" cy="756488"/>
              </a:xfrm>
              <a:prstGeom prst="roundRect">
                <a:avLst>
                  <a:gd name="adj" fmla="val 5755"/>
                </a:avLst>
              </a:prstGeom>
              <a:noFill/>
              <a:ln w="28575">
                <a:solidFill>
                  <a:srgbClr val="00C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5056025" y="2576609"/>
              <a:ext cx="1331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Save data frame.</a:t>
              </a:r>
              <a:endParaRPr kumimoji="1" lang="ko-KR" altLang="en-US" sz="1100" b="1" dirty="0"/>
            </a:p>
          </p:txBody>
        </p:sp>
        <p:grpSp>
          <p:nvGrpSpPr>
            <p:cNvPr id="346" name="그룹 345"/>
            <p:cNvGrpSpPr/>
            <p:nvPr/>
          </p:nvGrpSpPr>
          <p:grpSpPr>
            <a:xfrm>
              <a:off x="5678420" y="878973"/>
              <a:ext cx="6214134" cy="882278"/>
              <a:chOff x="5760632" y="231115"/>
              <a:chExt cx="6214134" cy="882278"/>
            </a:xfrm>
          </p:grpSpPr>
          <p:pic>
            <p:nvPicPr>
              <p:cNvPr id="343" name="그림 342">
                <a:extLst>
                  <a:ext uri="{FF2B5EF4-FFF2-40B4-BE49-F238E27FC236}">
                    <a16:creationId xmlns:a16="http://schemas.microsoft.com/office/drawing/2014/main" id="{8F0BF6B6-6574-3144-B175-E6A49D488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5134" y="231115"/>
                <a:ext cx="1576837" cy="882278"/>
              </a:xfrm>
              <a:prstGeom prst="rect">
                <a:avLst/>
              </a:prstGeom>
            </p:spPr>
          </p:pic>
          <p:sp>
            <p:nvSpPr>
              <p:cNvPr id="344" name="모서리가 둥근 직사각형 343"/>
              <p:cNvSpPr/>
              <p:nvPr/>
            </p:nvSpPr>
            <p:spPr>
              <a:xfrm>
                <a:off x="5760632" y="272469"/>
                <a:ext cx="6214134" cy="756488"/>
              </a:xfrm>
              <a:prstGeom prst="roundRect">
                <a:avLst>
                  <a:gd name="adj" fmla="val 5755"/>
                </a:avLst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7374122" y="456991"/>
                <a:ext cx="4599657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700" b="1" dirty="0"/>
                  <a:t>38 compute nodes on-site Hadoop cluster</a:t>
                </a:r>
                <a:endParaRPr lang="ko-KR" altLang="en-US" sz="1700" b="1" dirty="0"/>
              </a:p>
            </p:txBody>
          </p:sp>
        </p:grpSp>
        <p:sp>
          <p:nvSpPr>
            <p:cNvPr id="347" name="갈매기형 수장 346"/>
            <p:cNvSpPr/>
            <p:nvPr/>
          </p:nvSpPr>
          <p:spPr>
            <a:xfrm>
              <a:off x="8615793" y="2655702"/>
              <a:ext cx="272388" cy="395892"/>
            </a:xfrm>
            <a:prstGeom prst="chevron">
              <a:avLst/>
            </a:prstGeom>
            <a:solidFill>
              <a:srgbClr val="00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8" name="갈매기형 수장 347"/>
            <p:cNvSpPr/>
            <p:nvPr/>
          </p:nvSpPr>
          <p:spPr>
            <a:xfrm rot="16200000">
              <a:off x="7198065" y="1877441"/>
              <a:ext cx="272388" cy="395892"/>
            </a:xfrm>
            <a:prstGeom prst="chevron">
              <a:avLst/>
            </a:prstGeom>
            <a:solidFill>
              <a:srgbClr val="00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52" name="그룹 351"/>
            <p:cNvGrpSpPr/>
            <p:nvPr/>
          </p:nvGrpSpPr>
          <p:grpSpPr>
            <a:xfrm>
              <a:off x="9661002" y="2269395"/>
              <a:ext cx="1572802" cy="1089693"/>
              <a:chOff x="9091383" y="1923352"/>
              <a:chExt cx="1572802" cy="1089693"/>
            </a:xfrm>
          </p:grpSpPr>
          <p:pic>
            <p:nvPicPr>
              <p:cNvPr id="349" name="그림 348">
                <a:extLst>
                  <a:ext uri="{FF2B5EF4-FFF2-40B4-BE49-F238E27FC236}">
                    <a16:creationId xmlns:a16="http://schemas.microsoft.com/office/drawing/2014/main" id="{1AF15186-61D6-B543-A445-9E8CCFC1F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1383" y="1923352"/>
                <a:ext cx="1572802" cy="836597"/>
              </a:xfrm>
              <a:prstGeom prst="rect">
                <a:avLst/>
              </a:prstGeom>
            </p:spPr>
          </p:pic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9156286" y="2751435"/>
                <a:ext cx="1331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 smtClean="0"/>
                  <a:t>Analyze log data</a:t>
                </a:r>
                <a:endParaRPr kumimoji="1" lang="ko-KR" altLang="en-US" sz="1100" b="1" dirty="0"/>
              </a:p>
            </p:txBody>
          </p:sp>
        </p:grpSp>
        <p:sp>
          <p:nvSpPr>
            <p:cNvPr id="315" name="갈매기형 수장 314"/>
            <p:cNvSpPr/>
            <p:nvPr/>
          </p:nvSpPr>
          <p:spPr>
            <a:xfrm rot="5400000">
              <a:off x="929861" y="1558071"/>
              <a:ext cx="204640" cy="287796"/>
            </a:xfrm>
            <a:prstGeom prst="chevron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7" name="갈매기형 수장 316"/>
            <p:cNvSpPr/>
            <p:nvPr/>
          </p:nvSpPr>
          <p:spPr>
            <a:xfrm rot="5400000">
              <a:off x="2588210" y="1558071"/>
              <a:ext cx="204640" cy="287796"/>
            </a:xfrm>
            <a:prstGeom prst="chevron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9" name="갈매기형 수장 318"/>
            <p:cNvSpPr/>
            <p:nvPr/>
          </p:nvSpPr>
          <p:spPr>
            <a:xfrm rot="5400000">
              <a:off x="4225320" y="1558071"/>
              <a:ext cx="204640" cy="287796"/>
            </a:xfrm>
            <a:prstGeom prst="chevron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이등변 삼각형 279"/>
            <p:cNvSpPr/>
            <p:nvPr/>
          </p:nvSpPr>
          <p:spPr>
            <a:xfrm rot="10800000">
              <a:off x="2099612" y="2483993"/>
              <a:ext cx="1160896" cy="290024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1803236" y="2171951"/>
              <a:ext cx="179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Send weblog / event</a:t>
              </a:r>
              <a:endParaRPr kumimoji="1" lang="ko-KR" altLang="en-US" sz="1100" b="1" dirty="0"/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195932" y="2470346"/>
              <a:ext cx="957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Producer</a:t>
              </a:r>
              <a:endParaRPr kumimoji="1" lang="ko-KR" altLang="en-US" sz="1100" b="1" dirty="0"/>
            </a:p>
          </p:txBody>
        </p:sp>
        <p:sp>
          <p:nvSpPr>
            <p:cNvPr id="338" name="이등변 삼각형 337"/>
            <p:cNvSpPr/>
            <p:nvPr/>
          </p:nvSpPr>
          <p:spPr>
            <a:xfrm rot="10800000">
              <a:off x="2099612" y="3984473"/>
              <a:ext cx="1160896" cy="290024"/>
            </a:xfrm>
            <a:prstGeom prst="triangle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195932" y="3948804"/>
              <a:ext cx="957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 smtClean="0"/>
                <a:t>Consumer</a:t>
              </a:r>
              <a:endParaRPr kumimoji="1" lang="ko-KR" altLang="en-US" sz="1100" b="1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10671684" y="2697806"/>
              <a:ext cx="14908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dirty="0" smtClean="0">
                  <a:latin typeface="Kartika" panose="02020503030404060203" pitchFamily="18" charset="0"/>
                  <a:ea typeface="Segoe UI" panose="020B0502040204020203" pitchFamily="34" charset="0"/>
                  <a:cs typeface="Kartika" panose="02020503030404060203" pitchFamily="18" charset="0"/>
                </a:rPr>
                <a:t>SQL</a:t>
              </a:r>
              <a:endParaRPr kumimoji="1" lang="ko-KR" altLang="en-US" sz="2500" dirty="0"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58880" y="6000897"/>
            <a:ext cx="68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그림 </a:t>
            </a: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 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시스템의 전체 모델 구성도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Fig. 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 Overall model configuration of the system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1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881599" y="1385673"/>
            <a:ext cx="5754322" cy="4027834"/>
            <a:chOff x="2792778" y="1739900"/>
            <a:chExt cx="5754322" cy="402783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92778" y="3009172"/>
              <a:ext cx="5754322" cy="1795330"/>
            </a:xfrm>
            <a:prstGeom prst="roundRect">
              <a:avLst>
                <a:gd name="adj" fmla="val 1187"/>
              </a:avLst>
            </a:prstGeom>
            <a:noFill/>
            <a:ln w="76200">
              <a:solidFill>
                <a:srgbClr val="DE52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855" y="3079127"/>
              <a:ext cx="2284413" cy="63244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161078" y="394493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899150" y="394493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3620656" y="4038561"/>
              <a:ext cx="13310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dirty="0" smtClean="0">
                  <a:solidFill>
                    <a:schemeClr val="accent4">
                      <a:lumMod val="50000"/>
                    </a:schemeClr>
                  </a:solidFill>
                </a:rPr>
                <a:t>Driver</a:t>
              </a:r>
              <a:endParaRPr kumimoji="1" lang="ko-KR" altLang="en-US" sz="2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6067906" y="4038561"/>
              <a:ext cx="193309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dirty="0" smtClean="0">
                  <a:solidFill>
                    <a:schemeClr val="accent1">
                      <a:lumMod val="50000"/>
                    </a:schemeClr>
                  </a:solidFill>
                </a:rPr>
                <a:t>Executor</a:t>
              </a:r>
              <a:endParaRPr kumimoji="1" lang="ko-KR" altLang="en-US" sz="25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2" name="꺾인 연결선 11"/>
            <p:cNvCxnSpPr>
              <a:stCxn id="6" idx="1"/>
              <a:endCxn id="14" idx="1"/>
            </p:cNvCxnSpPr>
            <p:nvPr/>
          </p:nvCxnSpPr>
          <p:spPr>
            <a:xfrm rot="10800000" flipV="1">
              <a:off x="3161078" y="2247900"/>
              <a:ext cx="1369584" cy="2029188"/>
            </a:xfrm>
            <a:prstGeom prst="bentConnector3">
              <a:avLst>
                <a:gd name="adj1" fmla="val 116691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6" idx="3"/>
              <a:endCxn id="15" idx="3"/>
            </p:cNvCxnSpPr>
            <p:nvPr/>
          </p:nvCxnSpPr>
          <p:spPr>
            <a:xfrm>
              <a:off x="6613462" y="2247900"/>
              <a:ext cx="1547510" cy="2029188"/>
            </a:xfrm>
            <a:prstGeom prst="bentConnector3">
              <a:avLst>
                <a:gd name="adj1" fmla="val 114772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4" idx="2"/>
              <a:endCxn id="15" idx="2"/>
            </p:cNvCxnSpPr>
            <p:nvPr/>
          </p:nvCxnSpPr>
          <p:spPr>
            <a:xfrm rot="16200000" flipH="1">
              <a:off x="5661025" y="3240203"/>
              <a:ext cx="12700" cy="2738072"/>
            </a:xfrm>
            <a:prstGeom prst="bentConnector3">
              <a:avLst>
                <a:gd name="adj1" fmla="val 3500000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963772" y="1795137"/>
              <a:ext cx="141693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Query latest offsets and decide offset ranges for batch</a:t>
              </a:r>
              <a:endParaRPr kumimoji="1" lang="ko-KR" altLang="en-US" sz="13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6826796" y="1777390"/>
              <a:ext cx="15036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Read data using offset ranges in jobs using Simple API</a:t>
              </a:r>
              <a:endParaRPr kumimoji="1" lang="ko-KR" altLang="en-US" sz="13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5059272" y="5075237"/>
              <a:ext cx="14169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Launch jobs using offset ranges</a:t>
              </a:r>
              <a:endParaRPr kumimoji="1" lang="ko-KR" altLang="en-US" sz="1300" b="1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0662" y="1739900"/>
              <a:ext cx="2082800" cy="1016000"/>
              <a:chOff x="4445000" y="889000"/>
              <a:chExt cx="2082800" cy="1016000"/>
            </a:xfrm>
          </p:grpSpPr>
          <p:pic>
            <p:nvPicPr>
              <p:cNvPr id="2056" name="Picture 8" descr="kafk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1156" y="968376"/>
                <a:ext cx="1605088" cy="855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모서리가 둥근 직사각형 5"/>
              <p:cNvSpPr/>
              <p:nvPr/>
            </p:nvSpPr>
            <p:spPr>
              <a:xfrm>
                <a:off x="4445000" y="889000"/>
                <a:ext cx="2082800" cy="1016000"/>
              </a:xfrm>
              <a:prstGeom prst="roundRect">
                <a:avLst>
                  <a:gd name="adj" fmla="val 5856"/>
                </a:avLst>
              </a:prstGeom>
              <a:noFill/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60" name="Picture 12" descr="kafka driver executor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54" y="1542044"/>
            <a:ext cx="4622800" cy="31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44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49" y="1520826"/>
            <a:ext cx="3810000" cy="331470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586153" y="1441450"/>
            <a:ext cx="5903396" cy="3701309"/>
            <a:chOff x="586153" y="1441450"/>
            <a:chExt cx="5903396" cy="370130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86153" y="2710722"/>
              <a:ext cx="5754322" cy="1795330"/>
            </a:xfrm>
            <a:prstGeom prst="roundRect">
              <a:avLst>
                <a:gd name="adj" fmla="val 1187"/>
              </a:avLst>
            </a:prstGeom>
            <a:noFill/>
            <a:ln w="76200">
              <a:solidFill>
                <a:srgbClr val="DE52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230" y="2780677"/>
              <a:ext cx="2284413" cy="632447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954453" y="364648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692525" y="3548063"/>
              <a:ext cx="2261822" cy="762725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1414031" y="3740111"/>
              <a:ext cx="13310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dirty="0" smtClean="0">
                  <a:solidFill>
                    <a:schemeClr val="accent4">
                      <a:lumMod val="50000"/>
                    </a:schemeClr>
                  </a:solidFill>
                </a:rPr>
                <a:t>Driver</a:t>
              </a:r>
              <a:endParaRPr kumimoji="1" lang="ko-KR" altLang="en-US" sz="2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3871177" y="3516130"/>
              <a:ext cx="193309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700" dirty="0" smtClean="0">
                  <a:solidFill>
                    <a:schemeClr val="accent1">
                      <a:lumMod val="50000"/>
                    </a:schemeClr>
                  </a:solidFill>
                </a:rPr>
                <a:t>Executor</a:t>
              </a:r>
              <a:endParaRPr kumimoji="1" lang="ko-KR" altLang="en-US" sz="17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324037" y="1441450"/>
              <a:ext cx="2082800" cy="1016000"/>
              <a:chOff x="4445000" y="889000"/>
              <a:chExt cx="2082800" cy="1016000"/>
            </a:xfrm>
          </p:grpSpPr>
          <p:pic>
            <p:nvPicPr>
              <p:cNvPr id="19" name="Picture 8" descr="kafk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1156" y="968376"/>
                <a:ext cx="1605088" cy="855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4445000" y="889000"/>
                <a:ext cx="2082800" cy="1016000"/>
              </a:xfrm>
              <a:prstGeom prst="roundRect">
                <a:avLst>
                  <a:gd name="adj" fmla="val 5856"/>
                </a:avLst>
              </a:prstGeom>
              <a:noFill/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4065956" y="3863331"/>
              <a:ext cx="1524486" cy="362204"/>
              <a:chOff x="3065828" y="5560688"/>
              <a:chExt cx="1524486" cy="362204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3065828" y="5560688"/>
                <a:ext cx="1524486" cy="362204"/>
              </a:xfrm>
              <a:prstGeom prst="roundRect">
                <a:avLst>
                  <a:gd name="adj" fmla="val 585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3247648" y="5568949"/>
                <a:ext cx="1145822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7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Receiver</a:t>
                </a:r>
                <a:endParaRPr kumimoji="1" lang="ko-KR" altLang="en-US" sz="17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29" name="꺾인 연결선 28"/>
            <p:cNvCxnSpPr>
              <a:stCxn id="20" idx="3"/>
              <a:endCxn id="22" idx="3"/>
            </p:cNvCxnSpPr>
            <p:nvPr/>
          </p:nvCxnSpPr>
          <p:spPr>
            <a:xfrm>
              <a:off x="4406837" y="1949450"/>
              <a:ext cx="1183605" cy="2094983"/>
            </a:xfrm>
            <a:prstGeom prst="bentConnector3">
              <a:avLst>
                <a:gd name="adj1" fmla="val 149895"/>
              </a:avLst>
            </a:prstGeom>
            <a:ln w="57150">
              <a:solidFill>
                <a:srgbClr val="AFABA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4985939" y="4250207"/>
              <a:ext cx="15036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Continuously receive data using High Level API</a:t>
              </a:r>
              <a:endParaRPr kumimoji="1" lang="ko-KR" altLang="en-US" sz="13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4658829" y="1699772"/>
              <a:ext cx="15036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Update offsets in Zookeeper</a:t>
              </a:r>
              <a:endParaRPr kumimoji="1" lang="ko-KR" altLang="en-US" sz="1300" b="1" dirty="0"/>
            </a:p>
          </p:txBody>
        </p:sp>
        <p:cxnSp>
          <p:nvCxnSpPr>
            <p:cNvPr id="64" name="꺾인 연결선 63"/>
            <p:cNvCxnSpPr>
              <a:stCxn id="8" idx="2"/>
              <a:endCxn id="9" idx="1"/>
            </p:cNvCxnSpPr>
            <p:nvPr/>
          </p:nvCxnSpPr>
          <p:spPr>
            <a:xfrm rot="5400000" flipH="1" flipV="1">
              <a:off x="2698262" y="3316527"/>
              <a:ext cx="381363" cy="1607161"/>
            </a:xfrm>
            <a:prstGeom prst="bentConnector4">
              <a:avLst>
                <a:gd name="adj1" fmla="val -113946"/>
                <a:gd name="adj2" fmla="val 85184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198517" y="4476988"/>
              <a:ext cx="12449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Launch jobs on data</a:t>
              </a:r>
              <a:endParaRPr kumimoji="1" lang="ko-KR" altLang="en-US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65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983632" y="203200"/>
            <a:ext cx="4293213" cy="3113874"/>
            <a:chOff x="586153" y="1441450"/>
            <a:chExt cx="5838627" cy="387095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86153" y="2710722"/>
              <a:ext cx="5754322" cy="1795330"/>
            </a:xfrm>
            <a:prstGeom prst="roundRect">
              <a:avLst>
                <a:gd name="adj" fmla="val 1187"/>
              </a:avLst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3230" y="2780677"/>
              <a:ext cx="2284413" cy="632447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954453" y="364648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692525" y="3548063"/>
              <a:ext cx="2261822" cy="762725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1399123" y="3769446"/>
              <a:ext cx="13310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Driver</a:t>
              </a:r>
              <a:endParaRPr kumimoji="1"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3871177" y="3504290"/>
              <a:ext cx="1933093" cy="40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dirty="0" smtClean="0">
                  <a:solidFill>
                    <a:schemeClr val="accent1">
                      <a:lumMod val="50000"/>
                    </a:schemeClr>
                  </a:solidFill>
                </a:rPr>
                <a:t>Executor</a:t>
              </a:r>
              <a:endParaRPr kumimoji="1" lang="ko-KR" altLang="en-US" sz="15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24037" y="1441450"/>
              <a:ext cx="2082800" cy="1016000"/>
              <a:chOff x="4445000" y="889000"/>
              <a:chExt cx="2082800" cy="1016000"/>
            </a:xfrm>
          </p:grpSpPr>
          <p:pic>
            <p:nvPicPr>
              <p:cNvPr id="20" name="Picture 8" descr="kafk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1156" y="968376"/>
                <a:ext cx="1605088" cy="855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모서리가 둥근 직사각형 20"/>
              <p:cNvSpPr/>
              <p:nvPr/>
            </p:nvSpPr>
            <p:spPr>
              <a:xfrm>
                <a:off x="4445000" y="889000"/>
                <a:ext cx="2082800" cy="1016000"/>
              </a:xfrm>
              <a:prstGeom prst="roundRect">
                <a:avLst>
                  <a:gd name="adj" fmla="val 5856"/>
                </a:avLst>
              </a:prstGeom>
              <a:noFill/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829757" y="3835025"/>
              <a:ext cx="1967170" cy="439998"/>
              <a:chOff x="2829629" y="5532382"/>
              <a:chExt cx="1967170" cy="439998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3065828" y="5603382"/>
                <a:ext cx="1524486" cy="319508"/>
              </a:xfrm>
              <a:prstGeom prst="roundRect">
                <a:avLst>
                  <a:gd name="adj" fmla="val 585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3BBBC9-93C1-414A-B078-C98C8BE65F4D}"/>
                  </a:ext>
                </a:extLst>
              </p:cNvPr>
              <p:cNvSpPr txBox="1"/>
              <p:nvPr/>
            </p:nvSpPr>
            <p:spPr>
              <a:xfrm>
                <a:off x="2829629" y="5532382"/>
                <a:ext cx="1967170" cy="439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7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Receiver</a:t>
                </a:r>
                <a:endParaRPr kumimoji="1" lang="ko-KR" altLang="en-US" sz="17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3" name="꺾인 연결선 12"/>
            <p:cNvCxnSpPr>
              <a:stCxn id="21" idx="3"/>
              <a:endCxn id="18" idx="3"/>
            </p:cNvCxnSpPr>
            <p:nvPr/>
          </p:nvCxnSpPr>
          <p:spPr>
            <a:xfrm>
              <a:off x="4406837" y="1949450"/>
              <a:ext cx="1183605" cy="2116329"/>
            </a:xfrm>
            <a:prstGeom prst="bentConnector3">
              <a:avLst>
                <a:gd name="adj1" fmla="val 147279"/>
              </a:avLst>
            </a:prstGeom>
            <a:ln w="57150">
              <a:solidFill>
                <a:srgbClr val="AFABA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4540214" y="4202843"/>
              <a:ext cx="1884566" cy="110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Continuously receive data using High Level API</a:t>
              </a:r>
              <a:endParaRPr kumimoji="1" lang="ko-KR" altLang="en-US" sz="13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4540215" y="1888220"/>
              <a:ext cx="15036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Update offsets in Zookeeper</a:t>
              </a:r>
              <a:endParaRPr kumimoji="1" lang="ko-KR" altLang="en-US" sz="1300" b="1" dirty="0"/>
            </a:p>
          </p:txBody>
        </p:sp>
        <p:cxnSp>
          <p:nvCxnSpPr>
            <p:cNvPr id="16" name="꺾인 연결선 15"/>
            <p:cNvCxnSpPr>
              <a:stCxn id="7" idx="2"/>
            </p:cNvCxnSpPr>
            <p:nvPr/>
          </p:nvCxnSpPr>
          <p:spPr>
            <a:xfrm rot="5400000" flipH="1" flipV="1">
              <a:off x="2717620" y="3226193"/>
              <a:ext cx="452338" cy="1716851"/>
            </a:xfrm>
            <a:prstGeom prst="bentConnector4">
              <a:avLst>
                <a:gd name="adj1" fmla="val -96332"/>
                <a:gd name="adj2" fmla="val 82936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211471" y="4441466"/>
              <a:ext cx="1225289" cy="86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Launch jobs on data</a:t>
              </a:r>
              <a:endParaRPr kumimoji="1" lang="ko-KR" altLang="en-US" sz="13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869332" y="3555840"/>
            <a:ext cx="4380629" cy="3019734"/>
            <a:chOff x="2792778" y="1739900"/>
            <a:chExt cx="5754322" cy="346027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792778" y="3009172"/>
              <a:ext cx="5754322" cy="1795330"/>
            </a:xfrm>
            <a:prstGeom prst="roundRect">
              <a:avLst>
                <a:gd name="adj" fmla="val 1187"/>
              </a:avLst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855" y="3079127"/>
              <a:ext cx="2284413" cy="632447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>
              <a:off x="3161078" y="394493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899150" y="3944937"/>
              <a:ext cx="2261822" cy="664302"/>
            </a:xfrm>
            <a:prstGeom prst="roundRect">
              <a:avLst>
                <a:gd name="adj" fmla="val 5856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3500584" y="4078401"/>
              <a:ext cx="1571198" cy="42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Driver</a:t>
              </a:r>
              <a:endParaRPr kumimoji="1"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6030635" y="4056978"/>
              <a:ext cx="1933094" cy="42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>
                  <a:solidFill>
                    <a:schemeClr val="accent1">
                      <a:lumMod val="50000"/>
                    </a:schemeClr>
                  </a:solidFill>
                </a:rPr>
                <a:t>Executor</a:t>
              </a:r>
              <a:endParaRPr kumimoji="1"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7" name="꺾인 연결선 46"/>
            <p:cNvCxnSpPr>
              <a:stCxn id="55" idx="1"/>
              <a:endCxn id="43" idx="1"/>
            </p:cNvCxnSpPr>
            <p:nvPr/>
          </p:nvCxnSpPr>
          <p:spPr>
            <a:xfrm rot="10800000" flipV="1">
              <a:off x="3161078" y="2247900"/>
              <a:ext cx="1369584" cy="2029188"/>
            </a:xfrm>
            <a:prstGeom prst="bentConnector3">
              <a:avLst>
                <a:gd name="adj1" fmla="val 116691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stCxn id="55" idx="3"/>
              <a:endCxn id="44" idx="3"/>
            </p:cNvCxnSpPr>
            <p:nvPr/>
          </p:nvCxnSpPr>
          <p:spPr>
            <a:xfrm>
              <a:off x="6613462" y="2247900"/>
              <a:ext cx="1547510" cy="2029188"/>
            </a:xfrm>
            <a:prstGeom prst="bentConnector3">
              <a:avLst>
                <a:gd name="adj1" fmla="val 137848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43" idx="2"/>
              <a:endCxn id="44" idx="2"/>
            </p:cNvCxnSpPr>
            <p:nvPr/>
          </p:nvCxnSpPr>
          <p:spPr>
            <a:xfrm rot="16200000" flipH="1">
              <a:off x="5661025" y="3240203"/>
              <a:ext cx="12700" cy="2738072"/>
            </a:xfrm>
            <a:prstGeom prst="bentConnector3">
              <a:avLst>
                <a:gd name="adj1" fmla="val 3500000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2871189" y="2241549"/>
              <a:ext cx="1658924" cy="125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Query latest offsets and decide offset ranges for batch</a:t>
              </a:r>
              <a:endParaRPr kumimoji="1" lang="ko-KR" altLang="en-US" sz="13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6947250" y="2242281"/>
              <a:ext cx="1503610" cy="89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Read data using offset ranges in jobs using Simple API</a:t>
              </a:r>
              <a:endParaRPr kumimoji="1" lang="ko-KR" altLang="en-US" sz="13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3BBBC9-93C1-414A-B078-C98C8BE65F4D}"/>
                </a:ext>
              </a:extLst>
            </p:cNvPr>
            <p:cNvSpPr txBox="1"/>
            <p:nvPr/>
          </p:nvSpPr>
          <p:spPr>
            <a:xfrm>
              <a:off x="5071784" y="4507679"/>
              <a:ext cx="1416935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300" b="1" dirty="0" smtClean="0"/>
                <a:t>Launch jobs using offset ranges</a:t>
              </a:r>
              <a:endParaRPr kumimoji="1" lang="ko-KR" altLang="en-US" sz="1300" b="1" dirty="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4530662" y="1739900"/>
              <a:ext cx="2082800" cy="1016000"/>
              <a:chOff x="4445000" y="889000"/>
              <a:chExt cx="2082800" cy="1016000"/>
            </a:xfrm>
          </p:grpSpPr>
          <p:pic>
            <p:nvPicPr>
              <p:cNvPr id="54" name="Picture 8" descr="kafk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1156" y="968376"/>
                <a:ext cx="1605088" cy="855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모서리가 둥근 직사각형 54"/>
              <p:cNvSpPr/>
              <p:nvPr/>
            </p:nvSpPr>
            <p:spPr>
              <a:xfrm>
                <a:off x="4445000" y="889000"/>
                <a:ext cx="2082800" cy="1016000"/>
              </a:xfrm>
              <a:prstGeom prst="roundRect">
                <a:avLst>
                  <a:gd name="adj" fmla="val 5856"/>
                </a:avLst>
              </a:prstGeom>
              <a:noFill/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990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40237" y="4668998"/>
            <a:ext cx="684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InfluxDB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쿼리 결과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Fig. 6 Query results in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InfluxDB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12" y="857974"/>
            <a:ext cx="98964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4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9" y="1851862"/>
            <a:ext cx="574251" cy="745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9" y="3090354"/>
            <a:ext cx="574251" cy="745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9" y="4328846"/>
            <a:ext cx="574251" cy="7453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00" y="2966258"/>
            <a:ext cx="842693" cy="9935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70" y="3090354"/>
            <a:ext cx="606986" cy="7480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3531" y="1482530"/>
            <a:ext cx="103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Agent 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3531" y="2721022"/>
            <a:ext cx="103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Agent 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3531" y="3959514"/>
            <a:ext cx="103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Agent 3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4" idx="3"/>
            <a:endCxn id="9" idx="1"/>
          </p:cNvCxnSpPr>
          <p:nvPr/>
        </p:nvCxnSpPr>
        <p:spPr>
          <a:xfrm>
            <a:off x="1585730" y="2224545"/>
            <a:ext cx="915870" cy="123849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7" idx="3"/>
            <a:endCxn id="9" idx="1"/>
          </p:cNvCxnSpPr>
          <p:nvPr/>
        </p:nvCxnSpPr>
        <p:spPr>
          <a:xfrm>
            <a:off x="1585730" y="3463037"/>
            <a:ext cx="915870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8" idx="3"/>
            <a:endCxn id="9" idx="1"/>
          </p:cNvCxnSpPr>
          <p:nvPr/>
        </p:nvCxnSpPr>
        <p:spPr>
          <a:xfrm flipV="1">
            <a:off x="1585730" y="3463037"/>
            <a:ext cx="915870" cy="123849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3"/>
            <a:endCxn id="13" idx="1"/>
          </p:cNvCxnSpPr>
          <p:nvPr/>
        </p:nvCxnSpPr>
        <p:spPr>
          <a:xfrm>
            <a:off x="3344293" y="3463037"/>
            <a:ext cx="612377" cy="133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09225" y="2657299"/>
            <a:ext cx="11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098561" y="3990506"/>
            <a:ext cx="179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 Collection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563656" y="3474709"/>
            <a:ext cx="612377" cy="133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ê·¸ëí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86" y="3098313"/>
            <a:ext cx="778759" cy="7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922981" y="3955818"/>
            <a:ext cx="147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65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06997" y="1064870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Producer 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727" y="1064870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Producer 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68457" y="1064870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Producer 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446" y="2176041"/>
            <a:ext cx="5104435" cy="1840375"/>
          </a:xfrm>
          <a:prstGeom prst="roundRect">
            <a:avLst>
              <a:gd name="adj" fmla="val 471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92192" y="2303362"/>
            <a:ext cx="19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Kafka Cluster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579943" y="2794227"/>
            <a:ext cx="1134319" cy="979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Topic</a:t>
            </a: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/>
              <a:t>Partition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02015" y="2794227"/>
            <a:ext cx="1134319" cy="979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Topic</a:t>
            </a: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/>
              <a:t>Partition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24087" y="2794227"/>
            <a:ext cx="1134319" cy="979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Topic</a:t>
            </a: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/>
              <a:t>Partition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6997" y="4560427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Consumer 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53158" y="4560427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Consumer 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99319" y="4560427"/>
            <a:ext cx="1585732" cy="567160"/>
          </a:xfrm>
          <a:prstGeom prst="roundRect">
            <a:avLst>
              <a:gd name="adj" fmla="val 523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Consumer 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4" idx="2"/>
          </p:cNvCxnSpPr>
          <p:nvPr/>
        </p:nvCxnSpPr>
        <p:spPr>
          <a:xfrm>
            <a:off x="1799863" y="1632030"/>
            <a:ext cx="792866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2"/>
            <a:endCxn id="7" idx="0"/>
          </p:cNvCxnSpPr>
          <p:nvPr/>
        </p:nvCxnSpPr>
        <p:spPr>
          <a:xfrm flipH="1">
            <a:off x="3628664" y="1632030"/>
            <a:ext cx="1929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2"/>
          </p:cNvCxnSpPr>
          <p:nvPr/>
        </p:nvCxnSpPr>
        <p:spPr>
          <a:xfrm flipH="1">
            <a:off x="4624087" y="1632030"/>
            <a:ext cx="837236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4" idx="0"/>
          </p:cNvCxnSpPr>
          <p:nvPr/>
        </p:nvCxnSpPr>
        <p:spPr>
          <a:xfrm flipV="1">
            <a:off x="1799863" y="4016416"/>
            <a:ext cx="792866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5" idx="0"/>
            <a:endCxn id="7" idx="2"/>
          </p:cNvCxnSpPr>
          <p:nvPr/>
        </p:nvCxnSpPr>
        <p:spPr>
          <a:xfrm flipH="1" flipV="1">
            <a:off x="3628664" y="4016416"/>
            <a:ext cx="17360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6" idx="0"/>
          </p:cNvCxnSpPr>
          <p:nvPr/>
        </p:nvCxnSpPr>
        <p:spPr>
          <a:xfrm flipH="1" flipV="1">
            <a:off x="4699319" y="4016416"/>
            <a:ext cx="792866" cy="54401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323</Words>
  <Application>Microsoft Office PowerPoint</Application>
  <PresentationFormat>와이드스크린</PresentationFormat>
  <Paragraphs>163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나눔바른펜</vt:lpstr>
      <vt:lpstr>나눔스퀘어라운드 Bold</vt:lpstr>
      <vt:lpstr>맑은 고딕</vt:lpstr>
      <vt:lpstr>함초롬바탕</vt:lpstr>
      <vt:lpstr>Angsana New</vt:lpstr>
      <vt:lpstr>Arial</vt:lpstr>
      <vt:lpstr>DaunPenh</vt:lpstr>
      <vt:lpstr>Kartika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kobic</dc:creator>
  <cp:lastModifiedBy>kobic</cp:lastModifiedBy>
  <cp:revision>45</cp:revision>
  <dcterms:created xsi:type="dcterms:W3CDTF">2019-01-09T05:09:29Z</dcterms:created>
  <dcterms:modified xsi:type="dcterms:W3CDTF">2019-02-28T04:34:04Z</dcterms:modified>
</cp:coreProperties>
</file>